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63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</p:sldIdLst>
  <p:sldSz cx="12192000" cy="6858000"/>
  <p:notesSz cx="12192000" cy="6858000"/>
  <p:embeddedFontLst>
    <p:embeddedFont>
      <p:font typeface="Arial" panose="020B0604020202020204" pitchFamily="34" charset="0"/>
      <p:regular r:id="rId73"/>
      <p:italic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ourier New" panose="02070309020205020404" pitchFamily="49" charset="0"/>
      <p:regular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Times New Roman" panose="02020603050405020304" pitchFamily="18" charset="0"/>
      <p:regular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3" y="3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6" y="2125980"/>
            <a:ext cx="10368598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917" y="274320"/>
            <a:ext cx="10978515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917" y="1577340"/>
            <a:ext cx="1097851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openxmlformats.org/officeDocument/2006/relationships/image" Target="../media/image14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2.png"/><Relationship Id="rId7" Type="http://schemas.openxmlformats.org/officeDocument/2006/relationships/image" Target="../media/image14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50.png"/><Relationship Id="rId4" Type="http://schemas.openxmlformats.org/officeDocument/2006/relationships/image" Target="../media/image143.png"/><Relationship Id="rId9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2.png"/><Relationship Id="rId7" Type="http://schemas.openxmlformats.org/officeDocument/2006/relationships/image" Target="../media/image16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2.png"/><Relationship Id="rId7" Type="http://schemas.openxmlformats.org/officeDocument/2006/relationships/image" Target="../media/image14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11" Type="http://schemas.openxmlformats.org/officeDocument/2006/relationships/image" Target="../media/image144.png"/><Relationship Id="rId5" Type="http://schemas.openxmlformats.org/officeDocument/2006/relationships/image" Target="../media/image150.png"/><Relationship Id="rId10" Type="http://schemas.openxmlformats.org/officeDocument/2006/relationships/image" Target="../media/image169.png"/><Relationship Id="rId4" Type="http://schemas.openxmlformats.org/officeDocument/2006/relationships/image" Target="../media/image143.png"/><Relationship Id="rId9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openxmlformats.org/officeDocument/2006/relationships/image" Target="../media/image147.png"/><Relationship Id="rId12" Type="http://schemas.openxmlformats.org/officeDocument/2006/relationships/image" Target="../media/image19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11" Type="http://schemas.openxmlformats.org/officeDocument/2006/relationships/image" Target="../media/image190.png"/><Relationship Id="rId5" Type="http://schemas.openxmlformats.org/officeDocument/2006/relationships/image" Target="../media/image187.png"/><Relationship Id="rId15" Type="http://schemas.openxmlformats.org/officeDocument/2006/relationships/image" Target="../media/image193.png"/><Relationship Id="rId10" Type="http://schemas.openxmlformats.org/officeDocument/2006/relationships/image" Target="../media/image189.png"/><Relationship Id="rId4" Type="http://schemas.openxmlformats.org/officeDocument/2006/relationships/image" Target="../media/image143.png"/><Relationship Id="rId9" Type="http://schemas.openxmlformats.org/officeDocument/2006/relationships/image" Target="../media/image149.png"/><Relationship Id="rId14" Type="http://schemas.openxmlformats.org/officeDocument/2006/relationships/image" Target="../media/image1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52.png"/><Relationship Id="rId7" Type="http://schemas.openxmlformats.org/officeDocument/2006/relationships/image" Target="../media/image20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5.png"/><Relationship Id="rId11" Type="http://schemas.openxmlformats.org/officeDocument/2006/relationships/image" Target="../media/image167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160.png"/><Relationship Id="rId9" Type="http://schemas.openxmlformats.org/officeDocument/2006/relationships/image" Target="../media/image20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11.png"/><Relationship Id="rId3" Type="http://schemas.openxmlformats.org/officeDocument/2006/relationships/image" Target="../media/image142.png"/><Relationship Id="rId7" Type="http://schemas.openxmlformats.org/officeDocument/2006/relationships/image" Target="../media/image147.png"/><Relationship Id="rId12" Type="http://schemas.openxmlformats.org/officeDocument/2006/relationships/image" Target="../media/image210.png"/><Relationship Id="rId2" Type="http://schemas.openxmlformats.org/officeDocument/2006/relationships/image" Target="../media/image141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11" Type="http://schemas.openxmlformats.org/officeDocument/2006/relationships/image" Target="../media/image190.png"/><Relationship Id="rId5" Type="http://schemas.openxmlformats.org/officeDocument/2006/relationships/image" Target="../media/image187.png"/><Relationship Id="rId15" Type="http://schemas.openxmlformats.org/officeDocument/2006/relationships/image" Target="../media/image192.png"/><Relationship Id="rId10" Type="http://schemas.openxmlformats.org/officeDocument/2006/relationships/image" Target="../media/image189.png"/><Relationship Id="rId4" Type="http://schemas.openxmlformats.org/officeDocument/2006/relationships/image" Target="../media/image143.png"/><Relationship Id="rId9" Type="http://schemas.openxmlformats.org/officeDocument/2006/relationships/image" Target="../media/image149.png"/><Relationship Id="rId1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52.png"/><Relationship Id="rId7" Type="http://schemas.openxmlformats.org/officeDocument/2006/relationships/image" Target="../media/image2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5.png"/><Relationship Id="rId17" Type="http://schemas.openxmlformats.org/officeDocument/2006/relationships/image" Target="../media/image226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png"/><Relationship Id="rId11" Type="http://schemas.openxmlformats.org/officeDocument/2006/relationships/image" Target="../media/image224.png"/><Relationship Id="rId5" Type="http://schemas.openxmlformats.org/officeDocument/2006/relationships/image" Target="../media/image220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219.png"/><Relationship Id="rId9" Type="http://schemas.openxmlformats.org/officeDocument/2006/relationships/image" Target="../media/image223.png"/><Relationship Id="rId1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26" Type="http://schemas.openxmlformats.org/officeDocument/2006/relationships/image" Target="../media/image251.png"/><Relationship Id="rId3" Type="http://schemas.openxmlformats.org/officeDocument/2006/relationships/image" Target="../media/image228.png"/><Relationship Id="rId21" Type="http://schemas.openxmlformats.org/officeDocument/2006/relationships/image" Target="../media/image246.png"/><Relationship Id="rId34" Type="http://schemas.openxmlformats.org/officeDocument/2006/relationships/image" Target="../media/image259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5" Type="http://schemas.openxmlformats.org/officeDocument/2006/relationships/image" Target="../media/image250.png"/><Relationship Id="rId33" Type="http://schemas.openxmlformats.org/officeDocument/2006/relationships/image" Target="../media/image258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29" Type="http://schemas.openxmlformats.org/officeDocument/2006/relationships/image" Target="../media/image2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24" Type="http://schemas.openxmlformats.org/officeDocument/2006/relationships/image" Target="../media/image249.png"/><Relationship Id="rId32" Type="http://schemas.openxmlformats.org/officeDocument/2006/relationships/image" Target="../media/image257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23" Type="http://schemas.openxmlformats.org/officeDocument/2006/relationships/image" Target="../media/image248.png"/><Relationship Id="rId28" Type="http://schemas.openxmlformats.org/officeDocument/2006/relationships/image" Target="../media/image253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31" Type="http://schemas.openxmlformats.org/officeDocument/2006/relationships/image" Target="../media/image256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Relationship Id="rId22" Type="http://schemas.openxmlformats.org/officeDocument/2006/relationships/image" Target="../media/image247.png"/><Relationship Id="rId27" Type="http://schemas.openxmlformats.org/officeDocument/2006/relationships/image" Target="../media/image252.png"/><Relationship Id="rId30" Type="http://schemas.openxmlformats.org/officeDocument/2006/relationships/image" Target="../media/image255.png"/><Relationship Id="rId35" Type="http://schemas.openxmlformats.org/officeDocument/2006/relationships/image" Target="../media/image260.png"/><Relationship Id="rId8" Type="http://schemas.openxmlformats.org/officeDocument/2006/relationships/image" Target="../media/image2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26" Type="http://schemas.openxmlformats.org/officeDocument/2006/relationships/image" Target="../media/image284.png"/><Relationship Id="rId39" Type="http://schemas.openxmlformats.org/officeDocument/2006/relationships/image" Target="../media/image297.png"/><Relationship Id="rId21" Type="http://schemas.openxmlformats.org/officeDocument/2006/relationships/image" Target="../media/image279.png"/><Relationship Id="rId34" Type="http://schemas.openxmlformats.org/officeDocument/2006/relationships/image" Target="../media/image292.png"/><Relationship Id="rId42" Type="http://schemas.openxmlformats.org/officeDocument/2006/relationships/image" Target="../media/image300.png"/><Relationship Id="rId7" Type="http://schemas.openxmlformats.org/officeDocument/2006/relationships/image" Target="../media/image265.png"/><Relationship Id="rId2" Type="http://schemas.openxmlformats.org/officeDocument/2006/relationships/image" Target="../media/image227.png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29" Type="http://schemas.openxmlformats.org/officeDocument/2006/relationships/image" Target="../media/image287.png"/><Relationship Id="rId41" Type="http://schemas.openxmlformats.org/officeDocument/2006/relationships/image" Target="../media/image2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24" Type="http://schemas.openxmlformats.org/officeDocument/2006/relationships/image" Target="../media/image282.png"/><Relationship Id="rId32" Type="http://schemas.openxmlformats.org/officeDocument/2006/relationships/image" Target="../media/image290.png"/><Relationship Id="rId37" Type="http://schemas.openxmlformats.org/officeDocument/2006/relationships/image" Target="../media/image295.png"/><Relationship Id="rId40" Type="http://schemas.openxmlformats.org/officeDocument/2006/relationships/image" Target="../media/image298.png"/><Relationship Id="rId5" Type="http://schemas.openxmlformats.org/officeDocument/2006/relationships/image" Target="../media/image263.png"/><Relationship Id="rId15" Type="http://schemas.openxmlformats.org/officeDocument/2006/relationships/image" Target="../media/image273.png"/><Relationship Id="rId23" Type="http://schemas.openxmlformats.org/officeDocument/2006/relationships/image" Target="../media/image281.png"/><Relationship Id="rId28" Type="http://schemas.openxmlformats.org/officeDocument/2006/relationships/image" Target="../media/image286.png"/><Relationship Id="rId36" Type="http://schemas.openxmlformats.org/officeDocument/2006/relationships/image" Target="../media/image294.png"/><Relationship Id="rId10" Type="http://schemas.openxmlformats.org/officeDocument/2006/relationships/image" Target="../media/image268.png"/><Relationship Id="rId19" Type="http://schemas.openxmlformats.org/officeDocument/2006/relationships/image" Target="../media/image277.png"/><Relationship Id="rId31" Type="http://schemas.openxmlformats.org/officeDocument/2006/relationships/image" Target="../media/image289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Relationship Id="rId22" Type="http://schemas.openxmlformats.org/officeDocument/2006/relationships/image" Target="../media/image280.png"/><Relationship Id="rId27" Type="http://schemas.openxmlformats.org/officeDocument/2006/relationships/image" Target="../media/image285.png"/><Relationship Id="rId30" Type="http://schemas.openxmlformats.org/officeDocument/2006/relationships/image" Target="../media/image288.png"/><Relationship Id="rId35" Type="http://schemas.openxmlformats.org/officeDocument/2006/relationships/image" Target="../media/image293.png"/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5" Type="http://schemas.openxmlformats.org/officeDocument/2006/relationships/image" Target="../media/image283.png"/><Relationship Id="rId33" Type="http://schemas.openxmlformats.org/officeDocument/2006/relationships/image" Target="../media/image291.png"/><Relationship Id="rId38" Type="http://schemas.openxmlformats.org/officeDocument/2006/relationships/image" Target="../media/image2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124.png"/><Relationship Id="rId7" Type="http://schemas.openxmlformats.org/officeDocument/2006/relationships/image" Target="../media/image308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125.png"/><Relationship Id="rId9" Type="http://schemas.openxmlformats.org/officeDocument/2006/relationships/image" Target="../media/image3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325.png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23" Type="http://schemas.openxmlformats.org/officeDocument/2006/relationships/image" Target="../media/image346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8.png"/><Relationship Id="rId7" Type="http://schemas.openxmlformats.org/officeDocument/2006/relationships/image" Target="../media/image125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9" Type="http://schemas.openxmlformats.org/officeDocument/2006/relationships/image" Target="../media/image3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325.png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23" Type="http://schemas.openxmlformats.org/officeDocument/2006/relationships/image" Target="../media/image346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image" Target="../media/image371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12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5" Type="http://schemas.openxmlformats.org/officeDocument/2006/relationships/image" Target="../media/image363.png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325.png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23" Type="http://schemas.openxmlformats.org/officeDocument/2006/relationships/image" Target="../media/image346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5" Type="http://schemas.openxmlformats.org/officeDocument/2006/relationships/image" Target="../media/image375.png"/><Relationship Id="rId10" Type="http://schemas.openxmlformats.org/officeDocument/2006/relationships/image" Target="../media/image380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2" Type="http://schemas.openxmlformats.org/officeDocument/2006/relationships/image" Target="../media/image382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06.png"/><Relationship Id="rId18" Type="http://schemas.openxmlformats.org/officeDocument/2006/relationships/image" Target="../media/image410.png"/><Relationship Id="rId3" Type="http://schemas.openxmlformats.org/officeDocument/2006/relationships/image" Target="../media/image398.png"/><Relationship Id="rId21" Type="http://schemas.openxmlformats.org/officeDocument/2006/relationships/image" Target="../media/image413.png"/><Relationship Id="rId7" Type="http://schemas.openxmlformats.org/officeDocument/2006/relationships/image" Target="../media/image400.png"/><Relationship Id="rId12" Type="http://schemas.openxmlformats.org/officeDocument/2006/relationships/image" Target="../media/image405.png"/><Relationship Id="rId17" Type="http://schemas.openxmlformats.org/officeDocument/2006/relationships/image" Target="../media/image263.png"/><Relationship Id="rId2" Type="http://schemas.openxmlformats.org/officeDocument/2006/relationships/image" Target="../media/image397.png"/><Relationship Id="rId16" Type="http://schemas.openxmlformats.org/officeDocument/2006/relationships/image" Target="../media/image409.png"/><Relationship Id="rId20" Type="http://schemas.openxmlformats.org/officeDocument/2006/relationships/image" Target="../media/image4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5" Type="http://schemas.openxmlformats.org/officeDocument/2006/relationships/image" Target="../media/image125.png"/><Relationship Id="rId15" Type="http://schemas.openxmlformats.org/officeDocument/2006/relationships/image" Target="../media/image408.png"/><Relationship Id="rId10" Type="http://schemas.openxmlformats.org/officeDocument/2006/relationships/image" Target="../media/image403.png"/><Relationship Id="rId19" Type="http://schemas.openxmlformats.org/officeDocument/2006/relationships/image" Target="../media/image411.png"/><Relationship Id="rId4" Type="http://schemas.openxmlformats.org/officeDocument/2006/relationships/image" Target="../media/image351.png"/><Relationship Id="rId9" Type="http://schemas.openxmlformats.org/officeDocument/2006/relationships/image" Target="../media/image402.png"/><Relationship Id="rId14" Type="http://schemas.openxmlformats.org/officeDocument/2006/relationships/image" Target="../media/image407.png"/><Relationship Id="rId22" Type="http://schemas.openxmlformats.org/officeDocument/2006/relationships/image" Target="../media/image41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12" Type="http://schemas.openxmlformats.org/officeDocument/2006/relationships/image" Target="../media/image414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9.png"/><Relationship Id="rId11" Type="http://schemas.openxmlformats.org/officeDocument/2006/relationships/image" Target="../media/image377.png"/><Relationship Id="rId5" Type="http://schemas.openxmlformats.org/officeDocument/2006/relationships/image" Target="../media/image418.png"/><Relationship Id="rId10" Type="http://schemas.openxmlformats.org/officeDocument/2006/relationships/image" Target="../media/image423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325.png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23" Type="http://schemas.openxmlformats.org/officeDocument/2006/relationships/image" Target="../media/image346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3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12" Type="http://schemas.openxmlformats.org/officeDocument/2006/relationships/image" Target="../media/image442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5" Type="http://schemas.openxmlformats.org/officeDocument/2006/relationships/image" Target="../media/image435.png"/><Relationship Id="rId15" Type="http://schemas.openxmlformats.org/officeDocument/2006/relationships/image" Target="../media/image445.png"/><Relationship Id="rId10" Type="http://schemas.openxmlformats.org/officeDocument/2006/relationships/image" Target="../media/image440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44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image" Target="../media/image325.png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23" Type="http://schemas.openxmlformats.org/officeDocument/2006/relationships/image" Target="../media/image346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48.png"/><Relationship Id="rId7" Type="http://schemas.openxmlformats.org/officeDocument/2006/relationships/image" Target="../media/image452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10" Type="http://schemas.openxmlformats.org/officeDocument/2006/relationships/image" Target="../media/image455.png"/><Relationship Id="rId4" Type="http://schemas.openxmlformats.org/officeDocument/2006/relationships/image" Target="../media/image449.png"/><Relationship Id="rId9" Type="http://schemas.openxmlformats.org/officeDocument/2006/relationships/image" Target="../media/image4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13" Type="http://schemas.openxmlformats.org/officeDocument/2006/relationships/image" Target="../media/image474.png"/><Relationship Id="rId18" Type="http://schemas.openxmlformats.org/officeDocument/2006/relationships/image" Target="../media/image478.png"/><Relationship Id="rId3" Type="http://schemas.openxmlformats.org/officeDocument/2006/relationships/image" Target="../media/image464.png"/><Relationship Id="rId7" Type="http://schemas.openxmlformats.org/officeDocument/2006/relationships/image" Target="../media/image468.png"/><Relationship Id="rId12" Type="http://schemas.openxmlformats.org/officeDocument/2006/relationships/image" Target="../media/image473.png"/><Relationship Id="rId17" Type="http://schemas.openxmlformats.org/officeDocument/2006/relationships/image" Target="../media/image441.png"/><Relationship Id="rId2" Type="http://schemas.openxmlformats.org/officeDocument/2006/relationships/image" Target="../media/image463.png"/><Relationship Id="rId16" Type="http://schemas.openxmlformats.org/officeDocument/2006/relationships/image" Target="../media/image477.png"/><Relationship Id="rId20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5" Type="http://schemas.openxmlformats.org/officeDocument/2006/relationships/image" Target="../media/image466.png"/><Relationship Id="rId15" Type="http://schemas.openxmlformats.org/officeDocument/2006/relationships/image" Target="../media/image476.png"/><Relationship Id="rId10" Type="http://schemas.openxmlformats.org/officeDocument/2006/relationships/image" Target="../media/image471.png"/><Relationship Id="rId19" Type="http://schemas.openxmlformats.org/officeDocument/2006/relationships/image" Target="../media/image479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Relationship Id="rId14" Type="http://schemas.openxmlformats.org/officeDocument/2006/relationships/image" Target="../media/image4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image" Target="../media/image482.png"/><Relationship Id="rId7" Type="http://schemas.openxmlformats.org/officeDocument/2006/relationships/image" Target="../media/image486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10" Type="http://schemas.openxmlformats.org/officeDocument/2006/relationships/image" Target="../media/image489.png"/><Relationship Id="rId4" Type="http://schemas.openxmlformats.org/officeDocument/2006/relationships/image" Target="../media/image483.png"/><Relationship Id="rId9" Type="http://schemas.openxmlformats.org/officeDocument/2006/relationships/image" Target="../media/image48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1.png"/><Relationship Id="rId3" Type="http://schemas.openxmlformats.org/officeDocument/2006/relationships/image" Target="../media/image491.png"/><Relationship Id="rId7" Type="http://schemas.openxmlformats.org/officeDocument/2006/relationships/image" Target="../media/image495.png"/><Relationship Id="rId12" Type="http://schemas.openxmlformats.org/officeDocument/2006/relationships/image" Target="../media/image500.png"/><Relationship Id="rId17" Type="http://schemas.openxmlformats.org/officeDocument/2006/relationships/image" Target="../media/image505.png"/><Relationship Id="rId2" Type="http://schemas.openxmlformats.org/officeDocument/2006/relationships/image" Target="../media/image490.png"/><Relationship Id="rId16" Type="http://schemas.openxmlformats.org/officeDocument/2006/relationships/image" Target="../media/image5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4.png"/><Relationship Id="rId11" Type="http://schemas.openxmlformats.org/officeDocument/2006/relationships/image" Target="../media/image499.png"/><Relationship Id="rId5" Type="http://schemas.openxmlformats.org/officeDocument/2006/relationships/image" Target="../media/image493.png"/><Relationship Id="rId15" Type="http://schemas.openxmlformats.org/officeDocument/2006/relationships/image" Target="../media/image503.png"/><Relationship Id="rId10" Type="http://schemas.openxmlformats.org/officeDocument/2006/relationships/image" Target="../media/image498.png"/><Relationship Id="rId4" Type="http://schemas.openxmlformats.org/officeDocument/2006/relationships/image" Target="../media/image492.png"/><Relationship Id="rId9" Type="http://schemas.openxmlformats.org/officeDocument/2006/relationships/image" Target="../media/image497.png"/><Relationship Id="rId14" Type="http://schemas.openxmlformats.org/officeDocument/2006/relationships/image" Target="../media/image5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507.png"/><Relationship Id="rId7" Type="http://schemas.openxmlformats.org/officeDocument/2006/relationships/image" Target="../media/image511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0.png"/><Relationship Id="rId5" Type="http://schemas.openxmlformats.org/officeDocument/2006/relationships/image" Target="../media/image509.png"/><Relationship Id="rId4" Type="http://schemas.openxmlformats.org/officeDocument/2006/relationships/image" Target="../media/image508.png"/><Relationship Id="rId9" Type="http://schemas.openxmlformats.org/officeDocument/2006/relationships/image" Target="../media/image5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15.png"/><Relationship Id="rId7" Type="http://schemas.openxmlformats.org/officeDocument/2006/relationships/image" Target="../media/image519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8.png"/><Relationship Id="rId11" Type="http://schemas.openxmlformats.org/officeDocument/2006/relationships/image" Target="../media/image523.png"/><Relationship Id="rId5" Type="http://schemas.openxmlformats.org/officeDocument/2006/relationships/image" Target="../media/image517.png"/><Relationship Id="rId10" Type="http://schemas.openxmlformats.org/officeDocument/2006/relationships/image" Target="../media/image522.png"/><Relationship Id="rId4" Type="http://schemas.openxmlformats.org/officeDocument/2006/relationships/image" Target="../media/image516.png"/><Relationship Id="rId9" Type="http://schemas.openxmlformats.org/officeDocument/2006/relationships/image" Target="../media/image52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525.png"/><Relationship Id="rId7" Type="http://schemas.openxmlformats.org/officeDocument/2006/relationships/image" Target="../media/image529.png"/><Relationship Id="rId12" Type="http://schemas.openxmlformats.org/officeDocument/2006/relationships/image" Target="../media/image534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8.png"/><Relationship Id="rId11" Type="http://schemas.openxmlformats.org/officeDocument/2006/relationships/image" Target="../media/image533.png"/><Relationship Id="rId5" Type="http://schemas.openxmlformats.org/officeDocument/2006/relationships/image" Target="../media/image527.png"/><Relationship Id="rId10" Type="http://schemas.openxmlformats.org/officeDocument/2006/relationships/image" Target="../media/image532.png"/><Relationship Id="rId4" Type="http://schemas.openxmlformats.org/officeDocument/2006/relationships/image" Target="../media/image526.png"/><Relationship Id="rId9" Type="http://schemas.openxmlformats.org/officeDocument/2006/relationships/image" Target="../media/image5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13" Type="http://schemas.openxmlformats.org/officeDocument/2006/relationships/image" Target="../media/image547.png"/><Relationship Id="rId3" Type="http://schemas.openxmlformats.org/officeDocument/2006/relationships/image" Target="../media/image537.png"/><Relationship Id="rId7" Type="http://schemas.openxmlformats.org/officeDocument/2006/relationships/image" Target="../media/image541.png"/><Relationship Id="rId12" Type="http://schemas.openxmlformats.org/officeDocument/2006/relationships/image" Target="../media/image546.png"/><Relationship Id="rId2" Type="http://schemas.openxmlformats.org/officeDocument/2006/relationships/image" Target="../media/image536.png"/><Relationship Id="rId16" Type="http://schemas.openxmlformats.org/officeDocument/2006/relationships/image" Target="../media/image5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0.png"/><Relationship Id="rId11" Type="http://schemas.openxmlformats.org/officeDocument/2006/relationships/image" Target="../media/image545.png"/><Relationship Id="rId5" Type="http://schemas.openxmlformats.org/officeDocument/2006/relationships/image" Target="../media/image539.png"/><Relationship Id="rId15" Type="http://schemas.openxmlformats.org/officeDocument/2006/relationships/image" Target="../media/image549.png"/><Relationship Id="rId10" Type="http://schemas.openxmlformats.org/officeDocument/2006/relationships/image" Target="../media/image544.png"/><Relationship Id="rId4" Type="http://schemas.openxmlformats.org/officeDocument/2006/relationships/image" Target="../media/image538.png"/><Relationship Id="rId9" Type="http://schemas.openxmlformats.org/officeDocument/2006/relationships/image" Target="../media/image543.png"/><Relationship Id="rId14" Type="http://schemas.openxmlformats.org/officeDocument/2006/relationships/image" Target="../media/image5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13" Type="http://schemas.openxmlformats.org/officeDocument/2006/relationships/image" Target="../media/image562.png"/><Relationship Id="rId18" Type="http://schemas.openxmlformats.org/officeDocument/2006/relationships/image" Target="../media/image567.png"/><Relationship Id="rId26" Type="http://schemas.openxmlformats.org/officeDocument/2006/relationships/image" Target="../media/image575.png"/><Relationship Id="rId3" Type="http://schemas.openxmlformats.org/officeDocument/2006/relationships/image" Target="../media/image552.png"/><Relationship Id="rId21" Type="http://schemas.openxmlformats.org/officeDocument/2006/relationships/image" Target="../media/image570.png"/><Relationship Id="rId7" Type="http://schemas.openxmlformats.org/officeDocument/2006/relationships/image" Target="../media/image556.png"/><Relationship Id="rId12" Type="http://schemas.openxmlformats.org/officeDocument/2006/relationships/image" Target="../media/image561.png"/><Relationship Id="rId17" Type="http://schemas.openxmlformats.org/officeDocument/2006/relationships/image" Target="../media/image566.png"/><Relationship Id="rId25" Type="http://schemas.openxmlformats.org/officeDocument/2006/relationships/image" Target="../media/image574.png"/><Relationship Id="rId2" Type="http://schemas.openxmlformats.org/officeDocument/2006/relationships/image" Target="../media/image551.png"/><Relationship Id="rId16" Type="http://schemas.openxmlformats.org/officeDocument/2006/relationships/image" Target="../media/image565.png"/><Relationship Id="rId20" Type="http://schemas.openxmlformats.org/officeDocument/2006/relationships/image" Target="../media/image569.png"/><Relationship Id="rId29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5.png"/><Relationship Id="rId11" Type="http://schemas.openxmlformats.org/officeDocument/2006/relationships/image" Target="../media/image560.png"/><Relationship Id="rId24" Type="http://schemas.openxmlformats.org/officeDocument/2006/relationships/image" Target="../media/image573.png"/><Relationship Id="rId5" Type="http://schemas.openxmlformats.org/officeDocument/2006/relationships/image" Target="../media/image554.png"/><Relationship Id="rId15" Type="http://schemas.openxmlformats.org/officeDocument/2006/relationships/image" Target="../media/image564.png"/><Relationship Id="rId23" Type="http://schemas.openxmlformats.org/officeDocument/2006/relationships/image" Target="../media/image572.png"/><Relationship Id="rId28" Type="http://schemas.openxmlformats.org/officeDocument/2006/relationships/image" Target="../media/image577.png"/><Relationship Id="rId10" Type="http://schemas.openxmlformats.org/officeDocument/2006/relationships/image" Target="../media/image559.png"/><Relationship Id="rId19" Type="http://schemas.openxmlformats.org/officeDocument/2006/relationships/image" Target="../media/image568.png"/><Relationship Id="rId4" Type="http://schemas.openxmlformats.org/officeDocument/2006/relationships/image" Target="../media/image553.png"/><Relationship Id="rId9" Type="http://schemas.openxmlformats.org/officeDocument/2006/relationships/image" Target="../media/image558.png"/><Relationship Id="rId14" Type="http://schemas.openxmlformats.org/officeDocument/2006/relationships/image" Target="../media/image563.png"/><Relationship Id="rId22" Type="http://schemas.openxmlformats.org/officeDocument/2006/relationships/image" Target="../media/image571.png"/><Relationship Id="rId27" Type="http://schemas.openxmlformats.org/officeDocument/2006/relationships/image" Target="../media/image5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3" Type="http://schemas.openxmlformats.org/officeDocument/2006/relationships/image" Target="../media/image580.png"/><Relationship Id="rId7" Type="http://schemas.openxmlformats.org/officeDocument/2006/relationships/image" Target="../media/image584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3.png"/><Relationship Id="rId11" Type="http://schemas.openxmlformats.org/officeDocument/2006/relationships/image" Target="../media/image588.png"/><Relationship Id="rId5" Type="http://schemas.openxmlformats.org/officeDocument/2006/relationships/image" Target="../media/image582.png"/><Relationship Id="rId10" Type="http://schemas.openxmlformats.org/officeDocument/2006/relationships/image" Target="../media/image587.png"/><Relationship Id="rId4" Type="http://schemas.openxmlformats.org/officeDocument/2006/relationships/image" Target="../media/image581.png"/><Relationship Id="rId9" Type="http://schemas.openxmlformats.org/officeDocument/2006/relationships/image" Target="../media/image5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48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7752" y="4599762"/>
            <a:ext cx="2261870" cy="920115"/>
            <a:chOff x="917752" y="4599762"/>
            <a:chExt cx="2261870" cy="920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062" y="4599762"/>
              <a:ext cx="1080477" cy="3066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2" y="4906721"/>
              <a:ext cx="2261362" cy="3066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080" y="5213350"/>
              <a:ext cx="1550035" cy="3063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2041" y="550494"/>
            <a:ext cx="6107683" cy="54894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764279" y="4599762"/>
            <a:ext cx="2126615" cy="614045"/>
            <a:chOff x="3764279" y="4599762"/>
            <a:chExt cx="2126615" cy="61404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4279" y="4599762"/>
              <a:ext cx="2126106" cy="3066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1189" y="4906721"/>
              <a:ext cx="726186" cy="30662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580378" y="4599762"/>
            <a:ext cx="2033905" cy="920115"/>
            <a:chOff x="6580378" y="4599762"/>
            <a:chExt cx="2033905" cy="92011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0378" y="4599762"/>
              <a:ext cx="2033524" cy="3066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2382" y="4906721"/>
              <a:ext cx="1956307" cy="3066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4970" y="5213350"/>
              <a:ext cx="1636649" cy="3063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076055" y="4598161"/>
            <a:ext cx="2534920" cy="920115"/>
            <a:chOff x="9076055" y="4598161"/>
            <a:chExt cx="2534920" cy="92011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78061" y="4598161"/>
              <a:ext cx="1931924" cy="3063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76055" y="4904181"/>
              <a:ext cx="2534666" cy="3066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3237" y="5211140"/>
              <a:ext cx="1341501" cy="30662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32958" y="2538766"/>
            <a:ext cx="2407610" cy="177415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38188" y="2444312"/>
            <a:ext cx="1872953" cy="187295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03021" y="2438513"/>
            <a:ext cx="1879842" cy="187984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274692" y="2439516"/>
            <a:ext cx="1786425" cy="1809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2A9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5705" y="1918157"/>
            <a:ext cx="1553337" cy="5489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75836" y="1708429"/>
            <a:ext cx="3619500" cy="915035"/>
            <a:chOff x="3775836" y="1708429"/>
            <a:chExt cx="3619500" cy="91503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5836" y="1708429"/>
              <a:ext cx="951585" cy="9150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8529" y="1904644"/>
              <a:ext cx="2646426" cy="54924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696454" y="1708429"/>
            <a:ext cx="2580640" cy="915035"/>
            <a:chOff x="7696454" y="1708429"/>
            <a:chExt cx="2580640" cy="91503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9815" y="1877517"/>
              <a:ext cx="1596898" cy="5489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6454" y="1708429"/>
              <a:ext cx="951585" cy="91500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77665" y="3391230"/>
            <a:ext cx="5136642" cy="6678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957" y="3010179"/>
            <a:ext cx="10014712" cy="7321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4131" y="1371091"/>
            <a:ext cx="6476365" cy="5136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60375" algn="l"/>
                <a:tab pos="1652905" algn="l"/>
                <a:tab pos="2397760" algn="l"/>
              </a:tabLst>
            </a:pPr>
            <a:r>
              <a:rPr sz="2000" i="1" spc="515" dirty="0">
                <a:solidFill>
                  <a:srgbClr val="9BC750"/>
                </a:solidFill>
                <a:latin typeface="Arial"/>
                <a:cs typeface="Arial"/>
              </a:rPr>
              <a:t>/*	</a:t>
            </a:r>
            <a:r>
              <a:rPr sz="2000" i="1" spc="295" dirty="0">
                <a:solidFill>
                  <a:srgbClr val="9BC750"/>
                </a:solidFill>
                <a:latin typeface="Arial"/>
                <a:cs typeface="Arial"/>
              </a:rPr>
              <a:t>Extract	</a:t>
            </a:r>
            <a:r>
              <a:rPr sz="2000" i="1" spc="210" dirty="0">
                <a:solidFill>
                  <a:srgbClr val="9BC750"/>
                </a:solidFill>
                <a:latin typeface="Arial"/>
                <a:cs typeface="Arial"/>
              </a:rPr>
              <a:t>data	</a:t>
            </a:r>
            <a:r>
              <a:rPr sz="2000" i="1" spc="515" dirty="0">
                <a:solidFill>
                  <a:srgbClr val="9BC750"/>
                </a:solidFill>
                <a:latin typeface="Arial"/>
                <a:cs typeface="Arial"/>
              </a:rPr>
              <a:t>*/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000" spc="15" dirty="0">
                <a:solidFill>
                  <a:srgbClr val="FFFFFF"/>
                </a:solidFill>
                <a:latin typeface="Courier New"/>
                <a:cs typeface="Courier New"/>
              </a:rPr>
              <a:t>val </a:t>
            </a:r>
            <a:r>
              <a:rPr sz="2000" spc="5" dirty="0">
                <a:solidFill>
                  <a:srgbClr val="F05B2A"/>
                </a:solidFill>
                <a:latin typeface="Courier New"/>
                <a:cs typeface="Courier New"/>
              </a:rPr>
              <a:t>extractedDF </a:t>
            </a:r>
            <a:r>
              <a:rPr sz="2000" spc="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000" spc="-20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spark.</a:t>
            </a:r>
            <a:r>
              <a:rPr sz="2000" dirty="0">
                <a:solidFill>
                  <a:srgbClr val="2A9FBB"/>
                </a:solidFill>
                <a:latin typeface="Courier New"/>
                <a:cs typeface="Courier New"/>
              </a:rPr>
              <a:t>read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.csv(“...”)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  <a:tabLst>
                <a:tab pos="460375" algn="l"/>
                <a:tab pos="1950085" algn="l"/>
                <a:tab pos="2694940" algn="l"/>
              </a:tabLst>
            </a:pPr>
            <a:r>
              <a:rPr sz="2000" i="1" spc="515" dirty="0">
                <a:solidFill>
                  <a:srgbClr val="9BC750"/>
                </a:solidFill>
                <a:latin typeface="Arial"/>
                <a:cs typeface="Arial"/>
              </a:rPr>
              <a:t>/*	</a:t>
            </a:r>
            <a:r>
              <a:rPr sz="2000" i="1" spc="170" dirty="0">
                <a:solidFill>
                  <a:srgbClr val="9BC750"/>
                </a:solidFill>
                <a:latin typeface="Arial"/>
                <a:cs typeface="Arial"/>
              </a:rPr>
              <a:t>Transform	</a:t>
            </a:r>
            <a:r>
              <a:rPr sz="2000" i="1" spc="210" dirty="0">
                <a:solidFill>
                  <a:srgbClr val="9BC750"/>
                </a:solidFill>
                <a:latin typeface="Arial"/>
                <a:cs typeface="Arial"/>
              </a:rPr>
              <a:t>data	</a:t>
            </a:r>
            <a:r>
              <a:rPr sz="2000" i="1" spc="515" dirty="0">
                <a:solidFill>
                  <a:srgbClr val="9BC750"/>
                </a:solidFill>
                <a:latin typeface="Arial"/>
                <a:cs typeface="Arial"/>
              </a:rPr>
              <a:t>*/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000" spc="15" dirty="0">
                <a:solidFill>
                  <a:srgbClr val="FFFFFF"/>
                </a:solidFill>
                <a:latin typeface="Courier New"/>
                <a:cs typeface="Courier New"/>
              </a:rPr>
              <a:t>val </a:t>
            </a:r>
            <a:r>
              <a:rPr sz="2000" dirty="0">
                <a:solidFill>
                  <a:srgbClr val="F05B2A"/>
                </a:solidFill>
                <a:latin typeface="Courier New"/>
                <a:cs typeface="Courier New"/>
              </a:rPr>
              <a:t>transformedDF </a:t>
            </a:r>
            <a:r>
              <a:rPr sz="2000" spc="1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000" spc="-1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05B2A"/>
                </a:solidFill>
                <a:latin typeface="Courier New"/>
                <a:cs typeface="Courier New"/>
              </a:rPr>
              <a:t>extractedDF</a:t>
            </a:r>
            <a:endParaRPr sz="2000">
              <a:latin typeface="Courier New"/>
              <a:cs typeface="Courier New"/>
            </a:endParaRPr>
          </a:p>
          <a:p>
            <a:pPr marL="2943860">
              <a:lnSpc>
                <a:spcPct val="100000"/>
              </a:lnSpc>
              <a:spcBef>
                <a:spcPts val="1814"/>
              </a:spcBef>
            </a:pPr>
            <a:r>
              <a:rPr sz="2000" spc="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000" spc="5" dirty="0">
                <a:solidFill>
                  <a:srgbClr val="2A9FBB"/>
                </a:solidFill>
                <a:latin typeface="Courier New"/>
                <a:cs typeface="Courier New"/>
              </a:rPr>
              <a:t>select</a:t>
            </a:r>
            <a:r>
              <a:rPr sz="2000" spc="5" dirty="0">
                <a:solidFill>
                  <a:srgbClr val="FFFFFF"/>
                </a:solidFill>
                <a:latin typeface="Courier New"/>
                <a:cs typeface="Courier New"/>
              </a:rPr>
              <a:t>(...)</a:t>
            </a:r>
            <a:endParaRPr sz="2000">
              <a:latin typeface="Courier New"/>
              <a:cs typeface="Courier New"/>
            </a:endParaRPr>
          </a:p>
          <a:p>
            <a:pPr marL="2943860">
              <a:lnSpc>
                <a:spcPct val="100000"/>
              </a:lnSpc>
              <a:spcBef>
                <a:spcPts val="1780"/>
              </a:spcBef>
            </a:pPr>
            <a:r>
              <a:rPr sz="2000" spc="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000" spc="5" dirty="0">
                <a:solidFill>
                  <a:srgbClr val="2A9FBB"/>
                </a:solidFill>
                <a:latin typeface="Courier New"/>
                <a:cs typeface="Courier New"/>
              </a:rPr>
              <a:t>withColumn</a:t>
            </a:r>
            <a:r>
              <a:rPr sz="2000" spc="5" dirty="0">
                <a:solidFill>
                  <a:srgbClr val="FFFFFF"/>
                </a:solidFill>
                <a:latin typeface="Courier New"/>
                <a:cs typeface="Courier New"/>
              </a:rPr>
              <a:t>(...)</a:t>
            </a:r>
            <a:endParaRPr sz="2000">
              <a:latin typeface="Courier New"/>
              <a:cs typeface="Courier New"/>
            </a:endParaRPr>
          </a:p>
          <a:p>
            <a:pPr marL="2943860">
              <a:lnSpc>
                <a:spcPct val="100000"/>
              </a:lnSpc>
              <a:spcBef>
                <a:spcPts val="1814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000" dirty="0">
                <a:solidFill>
                  <a:srgbClr val="2A9FBB"/>
                </a:solidFill>
                <a:latin typeface="Courier New"/>
                <a:cs typeface="Courier New"/>
              </a:rPr>
              <a:t>withColumnRenamed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(...)</a:t>
            </a:r>
            <a:endParaRPr sz="2000">
              <a:latin typeface="Courier New"/>
              <a:cs typeface="Courier New"/>
            </a:endParaRPr>
          </a:p>
          <a:p>
            <a:pPr marL="2943860">
              <a:lnSpc>
                <a:spcPct val="100000"/>
              </a:lnSpc>
              <a:spcBef>
                <a:spcPts val="1814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000" dirty="0">
                <a:solidFill>
                  <a:srgbClr val="2A9FBB"/>
                </a:solidFill>
                <a:latin typeface="Courier New"/>
                <a:cs typeface="Courier New"/>
              </a:rPr>
              <a:t>groupBy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(...).</a:t>
            </a:r>
            <a:r>
              <a:rPr sz="2000" dirty="0">
                <a:solidFill>
                  <a:srgbClr val="2A9FBB"/>
                </a:solidFill>
                <a:latin typeface="Courier New"/>
                <a:cs typeface="Courier New"/>
              </a:rPr>
              <a:t>agg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(...)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  <a:tabLst>
                <a:tab pos="460375" algn="l"/>
                <a:tab pos="1204595" algn="l"/>
                <a:tab pos="1949450" algn="l"/>
              </a:tabLst>
            </a:pPr>
            <a:r>
              <a:rPr sz="2000" i="1" spc="515" dirty="0">
                <a:solidFill>
                  <a:srgbClr val="9BC750"/>
                </a:solidFill>
                <a:latin typeface="Arial"/>
                <a:cs typeface="Arial"/>
              </a:rPr>
              <a:t>/*	</a:t>
            </a:r>
            <a:r>
              <a:rPr sz="2000" i="1" spc="70" dirty="0">
                <a:solidFill>
                  <a:srgbClr val="9BC750"/>
                </a:solidFill>
                <a:latin typeface="Arial"/>
                <a:cs typeface="Arial"/>
              </a:rPr>
              <a:t>Load	</a:t>
            </a:r>
            <a:r>
              <a:rPr sz="2000" i="1" spc="210" dirty="0">
                <a:solidFill>
                  <a:srgbClr val="9BC750"/>
                </a:solidFill>
                <a:latin typeface="Arial"/>
                <a:cs typeface="Arial"/>
              </a:rPr>
              <a:t>data	</a:t>
            </a:r>
            <a:r>
              <a:rPr sz="2000" i="1" spc="515" dirty="0">
                <a:solidFill>
                  <a:srgbClr val="9BC750"/>
                </a:solidFill>
                <a:latin typeface="Arial"/>
                <a:cs typeface="Arial"/>
              </a:rPr>
              <a:t>*/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transformedDF.</a:t>
            </a:r>
            <a:r>
              <a:rPr sz="2000" dirty="0">
                <a:solidFill>
                  <a:srgbClr val="2A9FBB"/>
                </a:solidFill>
                <a:latin typeface="Courier New"/>
                <a:cs typeface="Courier New"/>
              </a:rPr>
              <a:t>write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.json(...)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1164" y="550494"/>
            <a:ext cx="2887726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231" y="3410711"/>
            <a:ext cx="10768584" cy="365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1193" y="2751785"/>
            <a:ext cx="2337435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A62D5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8795" y="2388133"/>
            <a:ext cx="9418066" cy="73212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27150" y="3010865"/>
            <a:ext cx="9893300" cy="1354455"/>
            <a:chOff x="1127150" y="3010865"/>
            <a:chExt cx="9893300" cy="13544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018" y="3010865"/>
              <a:ext cx="747979" cy="731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2722" y="3010865"/>
              <a:ext cx="466344" cy="731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5894" y="3010865"/>
              <a:ext cx="9074277" cy="731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150" y="3632860"/>
              <a:ext cx="9820275" cy="732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8064" y="1449324"/>
            <a:ext cx="6364605" cy="4851400"/>
          </a:xfrm>
          <a:custGeom>
            <a:avLst/>
            <a:gdLst/>
            <a:ahLst/>
            <a:cxnLst/>
            <a:rect l="l" t="t" r="r" b="b"/>
            <a:pathLst>
              <a:path w="6364605" h="4851400">
                <a:moveTo>
                  <a:pt x="0" y="4850892"/>
                </a:moveTo>
                <a:lnTo>
                  <a:pt x="6364224" y="4850892"/>
                </a:lnTo>
                <a:lnTo>
                  <a:pt x="6364224" y="0"/>
                </a:lnTo>
                <a:lnTo>
                  <a:pt x="0" y="0"/>
                </a:lnTo>
                <a:lnTo>
                  <a:pt x="0" y="4850892"/>
                </a:lnTo>
                <a:close/>
              </a:path>
            </a:pathLst>
          </a:custGeom>
          <a:ln w="27432">
            <a:solidFill>
              <a:srgbClr val="2A9FBB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567" y="550494"/>
            <a:ext cx="3245992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7884" y="1789748"/>
            <a:ext cx="1427386" cy="10980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1840" y="1789748"/>
            <a:ext cx="1427386" cy="10980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5796" y="1789748"/>
            <a:ext cx="1427386" cy="10980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7884" y="3344129"/>
            <a:ext cx="1427386" cy="10937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1840" y="3344129"/>
            <a:ext cx="1427386" cy="109371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5796" y="3344129"/>
            <a:ext cx="1427386" cy="109371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7884" y="4898609"/>
            <a:ext cx="1427386" cy="10937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1840" y="4898609"/>
            <a:ext cx="1427386" cy="10937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5796" y="4898609"/>
            <a:ext cx="1427386" cy="1093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3169" y="550494"/>
            <a:ext cx="6340475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77923" y="3867911"/>
            <a:ext cx="8636635" cy="1399540"/>
            <a:chOff x="1677923" y="3867911"/>
            <a:chExt cx="8636635" cy="1399540"/>
          </a:xfrm>
        </p:grpSpPr>
        <p:sp>
          <p:nvSpPr>
            <p:cNvPr id="4" name="object 4"/>
            <p:cNvSpPr/>
            <p:nvPr/>
          </p:nvSpPr>
          <p:spPr>
            <a:xfrm>
              <a:off x="1677923" y="3867911"/>
              <a:ext cx="8636635" cy="1399540"/>
            </a:xfrm>
            <a:custGeom>
              <a:avLst/>
              <a:gdLst/>
              <a:ahLst/>
              <a:cxnLst/>
              <a:rect l="l" t="t" r="r" b="b"/>
              <a:pathLst>
                <a:path w="8636635" h="1399539">
                  <a:moveTo>
                    <a:pt x="8636508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8636508" y="1399032"/>
                  </a:lnTo>
                  <a:lnTo>
                    <a:pt x="8636508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43683" y="4704587"/>
              <a:ext cx="1321435" cy="411480"/>
            </a:xfrm>
            <a:custGeom>
              <a:avLst/>
              <a:gdLst/>
              <a:ahLst/>
              <a:cxnLst/>
              <a:rect l="l" t="t" r="r" b="b"/>
              <a:pathLst>
                <a:path w="1321435" h="411479">
                  <a:moveTo>
                    <a:pt x="1321308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1321308" y="411480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5F1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4340" y="4802377"/>
              <a:ext cx="554126" cy="2148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17035" y="4704587"/>
              <a:ext cx="1321435" cy="411480"/>
            </a:xfrm>
            <a:custGeom>
              <a:avLst/>
              <a:gdLst/>
              <a:ahLst/>
              <a:cxnLst/>
              <a:rect l="l" t="t" r="r" b="b"/>
              <a:pathLst>
                <a:path w="1321435" h="411479">
                  <a:moveTo>
                    <a:pt x="1321308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1321308" y="411480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5F1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9681" y="4802377"/>
              <a:ext cx="736447" cy="2148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53811" y="4704587"/>
              <a:ext cx="1321435" cy="411480"/>
            </a:xfrm>
            <a:custGeom>
              <a:avLst/>
              <a:gdLst/>
              <a:ahLst/>
              <a:cxnLst/>
              <a:rect l="l" t="t" r="r" b="b"/>
              <a:pathLst>
                <a:path w="1321434" h="411479">
                  <a:moveTo>
                    <a:pt x="1321308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1321308" y="411480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5F1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6505" y="4802377"/>
              <a:ext cx="500278" cy="2148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22591" y="4704587"/>
              <a:ext cx="1325880" cy="411480"/>
            </a:xfrm>
            <a:custGeom>
              <a:avLst/>
              <a:gdLst/>
              <a:ahLst/>
              <a:cxnLst/>
              <a:rect l="l" t="t" r="r" b="b"/>
              <a:pathLst>
                <a:path w="1325879" h="411479">
                  <a:moveTo>
                    <a:pt x="1325879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1325879" y="411480"/>
                  </a:lnTo>
                  <a:lnTo>
                    <a:pt x="1325879" y="0"/>
                  </a:lnTo>
                  <a:close/>
                </a:path>
              </a:pathLst>
            </a:custGeom>
            <a:solidFill>
              <a:srgbClr val="5F1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2413" y="4802377"/>
              <a:ext cx="256031" cy="2148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63940" y="4704587"/>
              <a:ext cx="1321435" cy="411480"/>
            </a:xfrm>
            <a:custGeom>
              <a:avLst/>
              <a:gdLst/>
              <a:ahLst/>
              <a:cxnLst/>
              <a:rect l="l" t="t" r="r" b="b"/>
              <a:pathLst>
                <a:path w="1321434" h="411479">
                  <a:moveTo>
                    <a:pt x="1321307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1321307" y="411480"/>
                  </a:lnTo>
                  <a:lnTo>
                    <a:pt x="1321307" y="0"/>
                  </a:lnTo>
                  <a:close/>
                </a:path>
              </a:pathLst>
            </a:custGeom>
            <a:solidFill>
              <a:srgbClr val="5F1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8759" y="4802377"/>
              <a:ext cx="491490" cy="2148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7241" y="4130370"/>
              <a:ext cx="2439289" cy="30662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696211" y="2290572"/>
            <a:ext cx="1993900" cy="1399540"/>
            <a:chOff x="1696211" y="2290572"/>
            <a:chExt cx="1993900" cy="1399540"/>
          </a:xfrm>
        </p:grpSpPr>
        <p:sp>
          <p:nvSpPr>
            <p:cNvPr id="17" name="object 17"/>
            <p:cNvSpPr/>
            <p:nvPr/>
          </p:nvSpPr>
          <p:spPr>
            <a:xfrm>
              <a:off x="1696211" y="2290572"/>
              <a:ext cx="1993900" cy="1399540"/>
            </a:xfrm>
            <a:custGeom>
              <a:avLst/>
              <a:gdLst/>
              <a:ahLst/>
              <a:cxnLst/>
              <a:rect l="l" t="t" r="r" b="b"/>
              <a:pathLst>
                <a:path w="1993900" h="1399539">
                  <a:moveTo>
                    <a:pt x="1993391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1993391" y="1399032"/>
                  </a:lnTo>
                  <a:lnTo>
                    <a:pt x="1993391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6886" y="2713685"/>
              <a:ext cx="1504061" cy="3066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5446" y="3098291"/>
              <a:ext cx="1604899" cy="16916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895344" y="2290572"/>
            <a:ext cx="2021205" cy="1399540"/>
            <a:chOff x="3895344" y="2290572"/>
            <a:chExt cx="2021205" cy="1399540"/>
          </a:xfrm>
        </p:grpSpPr>
        <p:sp>
          <p:nvSpPr>
            <p:cNvPr id="21" name="object 21"/>
            <p:cNvSpPr/>
            <p:nvPr/>
          </p:nvSpPr>
          <p:spPr>
            <a:xfrm>
              <a:off x="3895344" y="2290572"/>
              <a:ext cx="2021205" cy="1399540"/>
            </a:xfrm>
            <a:custGeom>
              <a:avLst/>
              <a:gdLst/>
              <a:ahLst/>
              <a:cxnLst/>
              <a:rect l="l" t="t" r="r" b="b"/>
              <a:pathLst>
                <a:path w="2021204" h="1399539">
                  <a:moveTo>
                    <a:pt x="2020824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2020824" y="1399032"/>
                  </a:lnTo>
                  <a:lnTo>
                    <a:pt x="2020824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0657" y="2713685"/>
              <a:ext cx="1473835" cy="3066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8945" y="3098291"/>
              <a:ext cx="1365758" cy="169163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094476" y="2290572"/>
            <a:ext cx="2021205" cy="1399540"/>
            <a:chOff x="6094476" y="2290572"/>
            <a:chExt cx="2021205" cy="1399540"/>
          </a:xfrm>
        </p:grpSpPr>
        <p:sp>
          <p:nvSpPr>
            <p:cNvPr id="25" name="object 25"/>
            <p:cNvSpPr/>
            <p:nvPr/>
          </p:nvSpPr>
          <p:spPr>
            <a:xfrm>
              <a:off x="6094476" y="2290572"/>
              <a:ext cx="2021205" cy="1399540"/>
            </a:xfrm>
            <a:custGeom>
              <a:avLst/>
              <a:gdLst/>
              <a:ahLst/>
              <a:cxnLst/>
              <a:rect l="l" t="t" r="r" b="b"/>
              <a:pathLst>
                <a:path w="2021204" h="1399539">
                  <a:moveTo>
                    <a:pt x="2020824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2020824" y="1399032"/>
                  </a:lnTo>
                  <a:lnTo>
                    <a:pt x="2020824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2844" y="2713685"/>
              <a:ext cx="845273" cy="3066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4244" y="3098291"/>
              <a:ext cx="1239050" cy="169163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298180" y="2290572"/>
            <a:ext cx="2016760" cy="1399540"/>
            <a:chOff x="8298180" y="2290572"/>
            <a:chExt cx="2016760" cy="1399540"/>
          </a:xfrm>
        </p:grpSpPr>
        <p:sp>
          <p:nvSpPr>
            <p:cNvPr id="29" name="object 29"/>
            <p:cNvSpPr/>
            <p:nvPr/>
          </p:nvSpPr>
          <p:spPr>
            <a:xfrm>
              <a:off x="8298180" y="2290572"/>
              <a:ext cx="2016760" cy="1399540"/>
            </a:xfrm>
            <a:custGeom>
              <a:avLst/>
              <a:gdLst/>
              <a:ahLst/>
              <a:cxnLst/>
              <a:rect l="l" t="t" r="r" b="b"/>
              <a:pathLst>
                <a:path w="2016759" h="1399539">
                  <a:moveTo>
                    <a:pt x="2016252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2016252" y="1399032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21166" y="2713685"/>
              <a:ext cx="1136497" cy="3066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29142" y="3098291"/>
              <a:ext cx="1438402" cy="169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A62D5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36191" y="2388133"/>
            <a:ext cx="9482455" cy="1977389"/>
            <a:chOff x="1536191" y="2388133"/>
            <a:chExt cx="9482455" cy="197738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667" y="2388133"/>
              <a:ext cx="8753983" cy="7321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191" y="3010865"/>
              <a:ext cx="9482328" cy="731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634" y="3632860"/>
              <a:ext cx="5559297" cy="732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50" y="2715827"/>
            <a:ext cx="2103154" cy="18378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292" y="545287"/>
            <a:ext cx="6624066" cy="5489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098669" y="2861182"/>
            <a:ext cx="3077845" cy="365760"/>
            <a:chOff x="5098669" y="2861182"/>
            <a:chExt cx="3077845" cy="3657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8669" y="2861182"/>
              <a:ext cx="432053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6705" y="2861182"/>
              <a:ext cx="247497" cy="365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0530" y="2861182"/>
              <a:ext cx="2665856" cy="36576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8669" y="3455873"/>
            <a:ext cx="5367274" cy="3660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98669" y="4050233"/>
            <a:ext cx="5988684" cy="3660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27064" y="4050791"/>
            <a:ext cx="5257800" cy="1645920"/>
            <a:chOff x="6227064" y="4050791"/>
            <a:chExt cx="5257800" cy="1645920"/>
          </a:xfrm>
        </p:grpSpPr>
        <p:sp>
          <p:nvSpPr>
            <p:cNvPr id="3" name="object 3"/>
            <p:cNvSpPr/>
            <p:nvPr/>
          </p:nvSpPr>
          <p:spPr>
            <a:xfrm>
              <a:off x="6227064" y="4050791"/>
              <a:ext cx="5257800" cy="1645920"/>
            </a:xfrm>
            <a:custGeom>
              <a:avLst/>
              <a:gdLst/>
              <a:ahLst/>
              <a:cxnLst/>
              <a:rect l="l" t="t" r="r" b="b"/>
              <a:pathLst>
                <a:path w="5257800" h="1645920">
                  <a:moveTo>
                    <a:pt x="5257799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5257799" y="1645919"/>
                  </a:lnTo>
                  <a:lnTo>
                    <a:pt x="5257799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0009" y="4412564"/>
              <a:ext cx="1458341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0614" y="5011877"/>
              <a:ext cx="4467225" cy="3340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08659" y="4050791"/>
            <a:ext cx="5257800" cy="1645920"/>
            <a:chOff x="708659" y="4050791"/>
            <a:chExt cx="5257800" cy="1645920"/>
          </a:xfrm>
        </p:grpSpPr>
        <p:sp>
          <p:nvSpPr>
            <p:cNvPr id="7" name="object 7"/>
            <p:cNvSpPr/>
            <p:nvPr/>
          </p:nvSpPr>
          <p:spPr>
            <a:xfrm>
              <a:off x="708659" y="4050791"/>
              <a:ext cx="5257800" cy="1645920"/>
            </a:xfrm>
            <a:custGeom>
              <a:avLst/>
              <a:gdLst/>
              <a:ahLst/>
              <a:cxnLst/>
              <a:rect l="l" t="t" r="r" b="b"/>
              <a:pathLst>
                <a:path w="5257800" h="1645920">
                  <a:moveTo>
                    <a:pt x="5257800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5257800" y="1645919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0286" y="4412564"/>
              <a:ext cx="977646" cy="366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2352" y="4412564"/>
              <a:ext cx="246887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5796" y="4412564"/>
              <a:ext cx="829055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340" y="5011877"/>
              <a:ext cx="4419219" cy="33406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227064" y="2176272"/>
            <a:ext cx="5257800" cy="1641475"/>
            <a:chOff x="6227064" y="2176272"/>
            <a:chExt cx="5257800" cy="1641475"/>
          </a:xfrm>
        </p:grpSpPr>
        <p:sp>
          <p:nvSpPr>
            <p:cNvPr id="13" name="object 13"/>
            <p:cNvSpPr/>
            <p:nvPr/>
          </p:nvSpPr>
          <p:spPr>
            <a:xfrm>
              <a:off x="6227064" y="2176272"/>
              <a:ext cx="5257800" cy="1641475"/>
            </a:xfrm>
            <a:custGeom>
              <a:avLst/>
              <a:gdLst/>
              <a:ahLst/>
              <a:cxnLst/>
              <a:rect l="l" t="t" r="r" b="b"/>
              <a:pathLst>
                <a:path w="5257800" h="1641475">
                  <a:moveTo>
                    <a:pt x="5257799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5257799" y="1641347"/>
                  </a:lnTo>
                  <a:lnTo>
                    <a:pt x="5257799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3159" y="2532837"/>
              <a:ext cx="1866010" cy="3660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1218" y="3132150"/>
              <a:ext cx="3946144" cy="33406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08659" y="2176272"/>
            <a:ext cx="5257800" cy="1641475"/>
            <a:chOff x="708659" y="2176272"/>
            <a:chExt cx="5257800" cy="1641475"/>
          </a:xfrm>
        </p:grpSpPr>
        <p:sp>
          <p:nvSpPr>
            <p:cNvPr id="17" name="object 17"/>
            <p:cNvSpPr/>
            <p:nvPr/>
          </p:nvSpPr>
          <p:spPr>
            <a:xfrm>
              <a:off x="708659" y="2176272"/>
              <a:ext cx="5257800" cy="1641475"/>
            </a:xfrm>
            <a:custGeom>
              <a:avLst/>
              <a:gdLst/>
              <a:ahLst/>
              <a:cxnLst/>
              <a:rect l="l" t="t" r="r" b="b"/>
              <a:pathLst>
                <a:path w="5257800" h="1641475">
                  <a:moveTo>
                    <a:pt x="5257800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5257800" y="164134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0851" y="2532837"/>
              <a:ext cx="432054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9140" y="2532837"/>
              <a:ext cx="246887" cy="3660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2584" y="2532837"/>
              <a:ext cx="1493901" cy="3660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039" y="3132150"/>
              <a:ext cx="4646041" cy="33406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77970" y="550494"/>
            <a:ext cx="4198747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8536" y="550494"/>
            <a:ext cx="7298817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09750" y="5605576"/>
            <a:ext cx="1779905" cy="613410"/>
            <a:chOff x="1309750" y="5605576"/>
            <a:chExt cx="1779905" cy="6134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470" y="5605576"/>
              <a:ext cx="1734185" cy="3066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9750" y="5912205"/>
              <a:ext cx="1775968" cy="30662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22494" y="5605576"/>
            <a:ext cx="1932305" cy="613410"/>
            <a:chOff x="5222494" y="5605576"/>
            <a:chExt cx="1932305" cy="61341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2494" y="5605576"/>
              <a:ext cx="1931924" cy="3066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8234" y="5912205"/>
              <a:ext cx="1457070" cy="30662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847073" y="5605576"/>
            <a:ext cx="2136775" cy="613410"/>
            <a:chOff x="8847073" y="5605576"/>
            <a:chExt cx="2136775" cy="61341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0557" y="5605576"/>
              <a:ext cx="1306195" cy="3066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7073" y="5912205"/>
              <a:ext cx="2136394" cy="306628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4071365" y="1291589"/>
            <a:ext cx="0" cy="5058410"/>
          </a:xfrm>
          <a:custGeom>
            <a:avLst/>
            <a:gdLst/>
            <a:ahLst/>
            <a:cxnLst/>
            <a:rect l="l" t="t" r="r" b="b"/>
            <a:pathLst>
              <a:path h="5058410">
                <a:moveTo>
                  <a:pt x="0" y="0"/>
                </a:moveTo>
                <a:lnTo>
                  <a:pt x="0" y="5057838"/>
                </a:lnTo>
              </a:path>
            </a:pathLst>
          </a:custGeom>
          <a:ln w="13716">
            <a:solidFill>
              <a:srgbClr val="2C2C2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99297" y="1213866"/>
            <a:ext cx="0" cy="5058410"/>
          </a:xfrm>
          <a:custGeom>
            <a:avLst/>
            <a:gdLst/>
            <a:ahLst/>
            <a:cxnLst/>
            <a:rect l="l" t="t" r="r" b="b"/>
            <a:pathLst>
              <a:path h="5058410">
                <a:moveTo>
                  <a:pt x="0" y="0"/>
                </a:moveTo>
                <a:lnTo>
                  <a:pt x="0" y="5057838"/>
                </a:lnTo>
              </a:path>
            </a:pathLst>
          </a:custGeom>
          <a:ln w="13716">
            <a:solidFill>
              <a:srgbClr val="2C2C2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991" y="2367049"/>
            <a:ext cx="487471" cy="56942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17471" y="3441469"/>
            <a:ext cx="487471" cy="56942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52054" y="2961496"/>
            <a:ext cx="469277" cy="5650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13442" y="1407016"/>
            <a:ext cx="469277" cy="5650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8784" y="3839321"/>
            <a:ext cx="496800" cy="56506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23515" y="2289412"/>
            <a:ext cx="496800" cy="56506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21287" y="4753624"/>
            <a:ext cx="501120" cy="56071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8223" y="1416073"/>
            <a:ext cx="546652" cy="56942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64700" y="2138398"/>
            <a:ext cx="569246" cy="58781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50367" y="1470841"/>
            <a:ext cx="546652" cy="56504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03032" y="3089374"/>
            <a:ext cx="564867" cy="58781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68704" y="4562047"/>
            <a:ext cx="600650" cy="59597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6340" y="4712923"/>
            <a:ext cx="600650" cy="59597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1019" y="3071546"/>
            <a:ext cx="573431" cy="56902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458963" y="3867074"/>
            <a:ext cx="573431" cy="5690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41778" y="1946899"/>
            <a:ext cx="569020" cy="57343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4988052" y="2039111"/>
            <a:ext cx="1888489" cy="2135505"/>
            <a:chOff x="4988052" y="2039111"/>
            <a:chExt cx="1888489" cy="213550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46438" y="2220378"/>
              <a:ext cx="1174108" cy="109633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88052" y="2039111"/>
              <a:ext cx="1888489" cy="2135505"/>
            </a:xfrm>
            <a:custGeom>
              <a:avLst/>
              <a:gdLst/>
              <a:ahLst/>
              <a:cxnLst/>
              <a:rect l="l" t="t" r="r" b="b"/>
              <a:pathLst>
                <a:path w="1888490" h="2135504">
                  <a:moveTo>
                    <a:pt x="1888236" y="0"/>
                  </a:moveTo>
                  <a:lnTo>
                    <a:pt x="0" y="0"/>
                  </a:lnTo>
                  <a:lnTo>
                    <a:pt x="0" y="2135124"/>
                  </a:lnTo>
                  <a:lnTo>
                    <a:pt x="1888236" y="2135124"/>
                  </a:lnTo>
                  <a:lnTo>
                    <a:pt x="1888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29784" y="2267711"/>
              <a:ext cx="1600200" cy="161848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882822" y="2308362"/>
            <a:ext cx="1980155" cy="190616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5061203" y="2116835"/>
            <a:ext cx="2125980" cy="2437130"/>
            <a:chOff x="5061203" y="2116835"/>
            <a:chExt cx="2125980" cy="2437130"/>
          </a:xfrm>
        </p:grpSpPr>
        <p:sp>
          <p:nvSpPr>
            <p:cNvPr id="36" name="object 36"/>
            <p:cNvSpPr/>
            <p:nvPr/>
          </p:nvSpPr>
          <p:spPr>
            <a:xfrm>
              <a:off x="5061203" y="2116835"/>
              <a:ext cx="2125980" cy="2437130"/>
            </a:xfrm>
            <a:custGeom>
              <a:avLst/>
              <a:gdLst/>
              <a:ahLst/>
              <a:cxnLst/>
              <a:rect l="l" t="t" r="r" b="b"/>
              <a:pathLst>
                <a:path w="2125979" h="2437129">
                  <a:moveTo>
                    <a:pt x="2125979" y="0"/>
                  </a:moveTo>
                  <a:lnTo>
                    <a:pt x="0" y="0"/>
                  </a:lnTo>
                  <a:lnTo>
                    <a:pt x="0" y="2436876"/>
                  </a:lnTo>
                  <a:lnTo>
                    <a:pt x="2125979" y="2436876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16651" y="2382011"/>
              <a:ext cx="1805940" cy="1847088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34390" y="3830106"/>
            <a:ext cx="679090" cy="57853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52797" y="2613954"/>
            <a:ext cx="674681" cy="57853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67581" y="4584486"/>
            <a:ext cx="674681" cy="5785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8598" y="788669"/>
            <a:ext cx="0" cy="5777865"/>
          </a:xfrm>
          <a:custGeom>
            <a:avLst/>
            <a:gdLst/>
            <a:ahLst/>
            <a:cxnLst/>
            <a:rect l="l" t="t" r="r" b="b"/>
            <a:pathLst>
              <a:path h="5777865">
                <a:moveTo>
                  <a:pt x="0" y="0"/>
                </a:moveTo>
                <a:lnTo>
                  <a:pt x="0" y="5777725"/>
                </a:lnTo>
              </a:path>
            </a:pathLst>
          </a:custGeom>
          <a:ln w="13716">
            <a:solidFill>
              <a:srgbClr val="2C2C2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123" y="4202252"/>
            <a:ext cx="1113650" cy="3066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260" y="6088075"/>
            <a:ext cx="1061821" cy="3066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2450" y="6088075"/>
            <a:ext cx="1061046" cy="30662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935223" y="1133855"/>
            <a:ext cx="6364605" cy="4732020"/>
          </a:xfrm>
          <a:custGeom>
            <a:avLst/>
            <a:gdLst/>
            <a:ahLst/>
            <a:cxnLst/>
            <a:rect l="l" t="t" r="r" b="b"/>
            <a:pathLst>
              <a:path w="6364605" h="4732020">
                <a:moveTo>
                  <a:pt x="0" y="4732020"/>
                </a:moveTo>
                <a:lnTo>
                  <a:pt x="6364224" y="4732020"/>
                </a:lnTo>
                <a:lnTo>
                  <a:pt x="6364224" y="0"/>
                </a:lnTo>
                <a:lnTo>
                  <a:pt x="0" y="0"/>
                </a:lnTo>
                <a:lnTo>
                  <a:pt x="0" y="4732020"/>
                </a:lnTo>
                <a:close/>
              </a:path>
            </a:pathLst>
          </a:custGeom>
          <a:ln w="27432">
            <a:solidFill>
              <a:srgbClr val="2A9FBB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209" y="2827557"/>
            <a:ext cx="1125770" cy="11754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1082" y="4070299"/>
            <a:ext cx="780288" cy="30662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498598" y="788669"/>
            <a:ext cx="0" cy="5777865"/>
          </a:xfrm>
          <a:custGeom>
            <a:avLst/>
            <a:gdLst/>
            <a:ahLst/>
            <a:cxnLst/>
            <a:rect l="l" t="t" r="r" b="b"/>
            <a:pathLst>
              <a:path h="5777865">
                <a:moveTo>
                  <a:pt x="0" y="0"/>
                </a:moveTo>
                <a:lnTo>
                  <a:pt x="0" y="5777725"/>
                </a:lnTo>
              </a:path>
            </a:pathLst>
          </a:custGeom>
          <a:ln w="13716">
            <a:solidFill>
              <a:srgbClr val="2C2C2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123" y="4202252"/>
            <a:ext cx="1113650" cy="3066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1260" y="6088075"/>
            <a:ext cx="1061821" cy="3066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32450" y="6088075"/>
            <a:ext cx="1061046" cy="30662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921507" y="1120139"/>
            <a:ext cx="6391910" cy="4759960"/>
            <a:chOff x="2921507" y="1120139"/>
            <a:chExt cx="6391910" cy="4759960"/>
          </a:xfrm>
        </p:grpSpPr>
        <p:sp>
          <p:nvSpPr>
            <p:cNvPr id="8" name="object 8"/>
            <p:cNvSpPr/>
            <p:nvPr/>
          </p:nvSpPr>
          <p:spPr>
            <a:xfrm>
              <a:off x="2935223" y="1133855"/>
              <a:ext cx="6364605" cy="4732020"/>
            </a:xfrm>
            <a:custGeom>
              <a:avLst/>
              <a:gdLst/>
              <a:ahLst/>
              <a:cxnLst/>
              <a:rect l="l" t="t" r="r" b="b"/>
              <a:pathLst>
                <a:path w="6364605" h="4732020">
                  <a:moveTo>
                    <a:pt x="0" y="4732020"/>
                  </a:moveTo>
                  <a:lnTo>
                    <a:pt x="6364224" y="4732020"/>
                  </a:lnTo>
                  <a:lnTo>
                    <a:pt x="6364224" y="0"/>
                  </a:lnTo>
                  <a:lnTo>
                    <a:pt x="0" y="0"/>
                  </a:lnTo>
                  <a:lnTo>
                    <a:pt x="0" y="4732020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4883" y="2807622"/>
              <a:ext cx="1338608" cy="116953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7209" y="2827557"/>
            <a:ext cx="1125770" cy="11754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27064" y="4050791"/>
            <a:ext cx="5257800" cy="1645920"/>
            <a:chOff x="6227064" y="4050791"/>
            <a:chExt cx="5257800" cy="1645920"/>
          </a:xfrm>
        </p:grpSpPr>
        <p:sp>
          <p:nvSpPr>
            <p:cNvPr id="3" name="object 3"/>
            <p:cNvSpPr/>
            <p:nvPr/>
          </p:nvSpPr>
          <p:spPr>
            <a:xfrm>
              <a:off x="6227064" y="4050791"/>
              <a:ext cx="5257800" cy="1645920"/>
            </a:xfrm>
            <a:custGeom>
              <a:avLst/>
              <a:gdLst/>
              <a:ahLst/>
              <a:cxnLst/>
              <a:rect l="l" t="t" r="r" b="b"/>
              <a:pathLst>
                <a:path w="5257800" h="1645920">
                  <a:moveTo>
                    <a:pt x="5257799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5257799" y="1645919"/>
                  </a:lnTo>
                  <a:lnTo>
                    <a:pt x="5257799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0009" y="4412564"/>
              <a:ext cx="1458341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0614" y="5011877"/>
              <a:ext cx="4467225" cy="3340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08659" y="4050791"/>
            <a:ext cx="5257800" cy="1645920"/>
            <a:chOff x="708659" y="4050791"/>
            <a:chExt cx="5257800" cy="1645920"/>
          </a:xfrm>
        </p:grpSpPr>
        <p:sp>
          <p:nvSpPr>
            <p:cNvPr id="7" name="object 7"/>
            <p:cNvSpPr/>
            <p:nvPr/>
          </p:nvSpPr>
          <p:spPr>
            <a:xfrm>
              <a:off x="708659" y="4050791"/>
              <a:ext cx="5257800" cy="1645920"/>
            </a:xfrm>
            <a:custGeom>
              <a:avLst/>
              <a:gdLst/>
              <a:ahLst/>
              <a:cxnLst/>
              <a:rect l="l" t="t" r="r" b="b"/>
              <a:pathLst>
                <a:path w="5257800" h="1645920">
                  <a:moveTo>
                    <a:pt x="5257800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5257800" y="1645919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0286" y="4412564"/>
              <a:ext cx="977646" cy="366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2352" y="4412564"/>
              <a:ext cx="246887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5796" y="4412564"/>
              <a:ext cx="829055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340" y="5011877"/>
              <a:ext cx="4419219" cy="33406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227064" y="2176272"/>
            <a:ext cx="5257800" cy="1641475"/>
            <a:chOff x="6227064" y="2176272"/>
            <a:chExt cx="5257800" cy="1641475"/>
          </a:xfrm>
        </p:grpSpPr>
        <p:sp>
          <p:nvSpPr>
            <p:cNvPr id="13" name="object 13"/>
            <p:cNvSpPr/>
            <p:nvPr/>
          </p:nvSpPr>
          <p:spPr>
            <a:xfrm>
              <a:off x="6227064" y="2176272"/>
              <a:ext cx="5257800" cy="1641475"/>
            </a:xfrm>
            <a:custGeom>
              <a:avLst/>
              <a:gdLst/>
              <a:ahLst/>
              <a:cxnLst/>
              <a:rect l="l" t="t" r="r" b="b"/>
              <a:pathLst>
                <a:path w="5257800" h="1641475">
                  <a:moveTo>
                    <a:pt x="5257799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5257799" y="1641347"/>
                  </a:lnTo>
                  <a:lnTo>
                    <a:pt x="5257799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3159" y="2532837"/>
              <a:ext cx="1866010" cy="3660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1218" y="3132150"/>
              <a:ext cx="3946144" cy="33406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08659" y="2176272"/>
            <a:ext cx="5257800" cy="1641475"/>
            <a:chOff x="708659" y="2176272"/>
            <a:chExt cx="5257800" cy="1641475"/>
          </a:xfrm>
        </p:grpSpPr>
        <p:sp>
          <p:nvSpPr>
            <p:cNvPr id="17" name="object 17"/>
            <p:cNvSpPr/>
            <p:nvPr/>
          </p:nvSpPr>
          <p:spPr>
            <a:xfrm>
              <a:off x="708659" y="2176272"/>
              <a:ext cx="5257800" cy="1641475"/>
            </a:xfrm>
            <a:custGeom>
              <a:avLst/>
              <a:gdLst/>
              <a:ahLst/>
              <a:cxnLst/>
              <a:rect l="l" t="t" r="r" b="b"/>
              <a:pathLst>
                <a:path w="5257800" h="1641475">
                  <a:moveTo>
                    <a:pt x="5257800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5257800" y="164134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0851" y="2532837"/>
              <a:ext cx="432054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9140" y="2532837"/>
              <a:ext cx="246887" cy="3660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2584" y="2532837"/>
              <a:ext cx="1493901" cy="3660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039" y="3132150"/>
              <a:ext cx="4646041" cy="33406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77970" y="550494"/>
            <a:ext cx="4198747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8598" y="788669"/>
            <a:ext cx="0" cy="5777865"/>
          </a:xfrm>
          <a:custGeom>
            <a:avLst/>
            <a:gdLst/>
            <a:ahLst/>
            <a:cxnLst/>
            <a:rect l="l" t="t" r="r" b="b"/>
            <a:pathLst>
              <a:path h="5777865">
                <a:moveTo>
                  <a:pt x="0" y="0"/>
                </a:moveTo>
                <a:lnTo>
                  <a:pt x="0" y="5777725"/>
                </a:lnTo>
              </a:path>
            </a:pathLst>
          </a:custGeom>
          <a:ln w="13716">
            <a:solidFill>
              <a:srgbClr val="2C2C2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123" y="4202252"/>
            <a:ext cx="1113650" cy="3066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260" y="6088075"/>
            <a:ext cx="1061821" cy="3066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2450" y="6088075"/>
            <a:ext cx="1061046" cy="30662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921507" y="1120139"/>
            <a:ext cx="6391910" cy="4759960"/>
            <a:chOff x="2921507" y="1120139"/>
            <a:chExt cx="6391910" cy="4759960"/>
          </a:xfrm>
        </p:grpSpPr>
        <p:sp>
          <p:nvSpPr>
            <p:cNvPr id="7" name="object 7"/>
            <p:cNvSpPr/>
            <p:nvPr/>
          </p:nvSpPr>
          <p:spPr>
            <a:xfrm>
              <a:off x="2935223" y="1133855"/>
              <a:ext cx="6364605" cy="4732020"/>
            </a:xfrm>
            <a:custGeom>
              <a:avLst/>
              <a:gdLst/>
              <a:ahLst/>
              <a:cxnLst/>
              <a:rect l="l" t="t" r="r" b="b"/>
              <a:pathLst>
                <a:path w="6364605" h="4732020">
                  <a:moveTo>
                    <a:pt x="0" y="4732020"/>
                  </a:moveTo>
                  <a:lnTo>
                    <a:pt x="6364224" y="4732020"/>
                  </a:lnTo>
                  <a:lnTo>
                    <a:pt x="6364224" y="0"/>
                  </a:lnTo>
                  <a:lnTo>
                    <a:pt x="0" y="0"/>
                  </a:lnTo>
                  <a:lnTo>
                    <a:pt x="0" y="4732020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39261" y="1488185"/>
              <a:ext cx="5737860" cy="3968750"/>
            </a:xfrm>
            <a:custGeom>
              <a:avLst/>
              <a:gdLst/>
              <a:ahLst/>
              <a:cxnLst/>
              <a:rect l="l" t="t" r="r" b="b"/>
              <a:pathLst>
                <a:path w="5737859" h="3968750">
                  <a:moveTo>
                    <a:pt x="18287" y="1115568"/>
                  </a:moveTo>
                  <a:lnTo>
                    <a:pt x="5737860" y="1115568"/>
                  </a:lnTo>
                  <a:lnTo>
                    <a:pt x="5737860" y="0"/>
                  </a:lnTo>
                  <a:lnTo>
                    <a:pt x="18287" y="0"/>
                  </a:lnTo>
                  <a:lnTo>
                    <a:pt x="18287" y="1115568"/>
                  </a:lnTo>
                  <a:close/>
                </a:path>
                <a:path w="5737859" h="3968750">
                  <a:moveTo>
                    <a:pt x="18287" y="2519172"/>
                  </a:moveTo>
                  <a:lnTo>
                    <a:pt x="5737860" y="2519172"/>
                  </a:lnTo>
                  <a:lnTo>
                    <a:pt x="5737860" y="1403604"/>
                  </a:lnTo>
                  <a:lnTo>
                    <a:pt x="18287" y="1403604"/>
                  </a:lnTo>
                  <a:lnTo>
                    <a:pt x="18287" y="2519172"/>
                  </a:lnTo>
                  <a:close/>
                </a:path>
                <a:path w="5737859" h="3968750">
                  <a:moveTo>
                    <a:pt x="0" y="3968496"/>
                  </a:moveTo>
                  <a:lnTo>
                    <a:pt x="5719572" y="3968496"/>
                  </a:lnTo>
                  <a:lnTo>
                    <a:pt x="5719572" y="2852928"/>
                  </a:lnTo>
                  <a:lnTo>
                    <a:pt x="0" y="2852928"/>
                  </a:lnTo>
                  <a:lnTo>
                    <a:pt x="0" y="3968496"/>
                  </a:lnTo>
                  <a:close/>
                </a:path>
              </a:pathLst>
            </a:custGeom>
            <a:ln w="13716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0379" y="1312163"/>
              <a:ext cx="598932" cy="4617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0379" y="2706623"/>
              <a:ext cx="598932" cy="4617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379" y="4197095"/>
              <a:ext cx="598932" cy="46634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8725" y="2859561"/>
            <a:ext cx="1130134" cy="117545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8598" y="788669"/>
            <a:ext cx="0" cy="5777865"/>
          </a:xfrm>
          <a:custGeom>
            <a:avLst/>
            <a:gdLst/>
            <a:ahLst/>
            <a:cxnLst/>
            <a:rect l="l" t="t" r="r" b="b"/>
            <a:pathLst>
              <a:path h="5777865">
                <a:moveTo>
                  <a:pt x="0" y="0"/>
                </a:moveTo>
                <a:lnTo>
                  <a:pt x="0" y="5777725"/>
                </a:lnTo>
              </a:path>
            </a:pathLst>
          </a:custGeom>
          <a:ln w="13716">
            <a:solidFill>
              <a:srgbClr val="2C2C2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123" y="4202252"/>
            <a:ext cx="1113650" cy="3066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260" y="6088075"/>
            <a:ext cx="1061821" cy="3066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2450" y="6088075"/>
            <a:ext cx="1061046" cy="30662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921507" y="1120139"/>
            <a:ext cx="6391910" cy="4759960"/>
            <a:chOff x="2921507" y="1120139"/>
            <a:chExt cx="6391910" cy="4759960"/>
          </a:xfrm>
        </p:grpSpPr>
        <p:sp>
          <p:nvSpPr>
            <p:cNvPr id="7" name="object 7"/>
            <p:cNvSpPr/>
            <p:nvPr/>
          </p:nvSpPr>
          <p:spPr>
            <a:xfrm>
              <a:off x="2935223" y="1133855"/>
              <a:ext cx="6364605" cy="4732020"/>
            </a:xfrm>
            <a:custGeom>
              <a:avLst/>
              <a:gdLst/>
              <a:ahLst/>
              <a:cxnLst/>
              <a:rect l="l" t="t" r="r" b="b"/>
              <a:pathLst>
                <a:path w="6364605" h="4732020">
                  <a:moveTo>
                    <a:pt x="0" y="4732020"/>
                  </a:moveTo>
                  <a:lnTo>
                    <a:pt x="6364224" y="4732020"/>
                  </a:lnTo>
                  <a:lnTo>
                    <a:pt x="6364224" y="0"/>
                  </a:lnTo>
                  <a:lnTo>
                    <a:pt x="0" y="0"/>
                  </a:lnTo>
                  <a:lnTo>
                    <a:pt x="0" y="4732020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39261" y="1488185"/>
              <a:ext cx="5737860" cy="3968750"/>
            </a:xfrm>
            <a:custGeom>
              <a:avLst/>
              <a:gdLst/>
              <a:ahLst/>
              <a:cxnLst/>
              <a:rect l="l" t="t" r="r" b="b"/>
              <a:pathLst>
                <a:path w="5737859" h="3968750">
                  <a:moveTo>
                    <a:pt x="18287" y="1115568"/>
                  </a:moveTo>
                  <a:lnTo>
                    <a:pt x="5737860" y="1115568"/>
                  </a:lnTo>
                  <a:lnTo>
                    <a:pt x="5737860" y="0"/>
                  </a:lnTo>
                  <a:lnTo>
                    <a:pt x="18287" y="0"/>
                  </a:lnTo>
                  <a:lnTo>
                    <a:pt x="18287" y="1115568"/>
                  </a:lnTo>
                  <a:close/>
                </a:path>
                <a:path w="5737859" h="3968750">
                  <a:moveTo>
                    <a:pt x="18287" y="2519172"/>
                  </a:moveTo>
                  <a:lnTo>
                    <a:pt x="5737860" y="2519172"/>
                  </a:lnTo>
                  <a:lnTo>
                    <a:pt x="5737860" y="1403604"/>
                  </a:lnTo>
                  <a:lnTo>
                    <a:pt x="18287" y="1403604"/>
                  </a:lnTo>
                  <a:lnTo>
                    <a:pt x="18287" y="2519172"/>
                  </a:lnTo>
                  <a:close/>
                </a:path>
                <a:path w="5737859" h="3968750">
                  <a:moveTo>
                    <a:pt x="0" y="3968496"/>
                  </a:moveTo>
                  <a:lnTo>
                    <a:pt x="5719572" y="3968496"/>
                  </a:lnTo>
                  <a:lnTo>
                    <a:pt x="5719572" y="2852928"/>
                  </a:lnTo>
                  <a:lnTo>
                    <a:pt x="0" y="2852928"/>
                  </a:lnTo>
                  <a:lnTo>
                    <a:pt x="0" y="3968496"/>
                  </a:lnTo>
                  <a:close/>
                </a:path>
              </a:pathLst>
            </a:custGeom>
            <a:ln w="13716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5335" y="4574825"/>
              <a:ext cx="799398" cy="6988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6191" y="3107213"/>
              <a:ext cx="799398" cy="6988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4278" y="1712753"/>
              <a:ext cx="803766" cy="6988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0379" y="1312163"/>
              <a:ext cx="598932" cy="4617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379" y="2706623"/>
              <a:ext cx="598932" cy="4617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0379" y="4197095"/>
              <a:ext cx="598932" cy="46634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8725" y="2859561"/>
            <a:ext cx="1130134" cy="11754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059682" y="545287"/>
            <a:ext cx="4209415" cy="549275"/>
            <a:chOff x="4059682" y="545287"/>
            <a:chExt cx="4209415" cy="549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9682" y="545287"/>
              <a:ext cx="1475232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9766" y="545287"/>
              <a:ext cx="374903" cy="54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4378" y="545287"/>
              <a:ext cx="2704337" cy="5489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8669" y="2380183"/>
            <a:ext cx="4669663" cy="36606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098669" y="2975432"/>
            <a:ext cx="6089015" cy="732155"/>
            <a:chOff x="5098669" y="2975432"/>
            <a:chExt cx="6089015" cy="73215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669" y="2975432"/>
              <a:ext cx="6088761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669" y="3341496"/>
              <a:ext cx="2445384" cy="36575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98669" y="3935933"/>
            <a:ext cx="5419344" cy="3660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98669" y="4530547"/>
            <a:ext cx="6447028" cy="3660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4593" y="2605908"/>
            <a:ext cx="2105724" cy="20918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27064" y="4050791"/>
            <a:ext cx="5257800" cy="1645920"/>
            <a:chOff x="6227064" y="4050791"/>
            <a:chExt cx="5257800" cy="1645920"/>
          </a:xfrm>
        </p:grpSpPr>
        <p:sp>
          <p:nvSpPr>
            <p:cNvPr id="3" name="object 3"/>
            <p:cNvSpPr/>
            <p:nvPr/>
          </p:nvSpPr>
          <p:spPr>
            <a:xfrm>
              <a:off x="6227064" y="4050791"/>
              <a:ext cx="5257800" cy="1645920"/>
            </a:xfrm>
            <a:custGeom>
              <a:avLst/>
              <a:gdLst/>
              <a:ahLst/>
              <a:cxnLst/>
              <a:rect l="l" t="t" r="r" b="b"/>
              <a:pathLst>
                <a:path w="5257800" h="1645920">
                  <a:moveTo>
                    <a:pt x="5257799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5257799" y="1645919"/>
                  </a:lnTo>
                  <a:lnTo>
                    <a:pt x="5257799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0009" y="4412564"/>
              <a:ext cx="1458341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0614" y="5011877"/>
              <a:ext cx="4467225" cy="3340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08659" y="4050791"/>
            <a:ext cx="5257800" cy="1645920"/>
            <a:chOff x="708659" y="4050791"/>
            <a:chExt cx="5257800" cy="1645920"/>
          </a:xfrm>
        </p:grpSpPr>
        <p:sp>
          <p:nvSpPr>
            <p:cNvPr id="7" name="object 7"/>
            <p:cNvSpPr/>
            <p:nvPr/>
          </p:nvSpPr>
          <p:spPr>
            <a:xfrm>
              <a:off x="708659" y="4050791"/>
              <a:ext cx="5257800" cy="1645920"/>
            </a:xfrm>
            <a:custGeom>
              <a:avLst/>
              <a:gdLst/>
              <a:ahLst/>
              <a:cxnLst/>
              <a:rect l="l" t="t" r="r" b="b"/>
              <a:pathLst>
                <a:path w="5257800" h="1645920">
                  <a:moveTo>
                    <a:pt x="5257800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5257800" y="1645919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0286" y="4412564"/>
              <a:ext cx="977646" cy="366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2352" y="4412564"/>
              <a:ext cx="246887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5796" y="4412564"/>
              <a:ext cx="829055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340" y="5011877"/>
              <a:ext cx="4419219" cy="33406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227064" y="2176272"/>
            <a:ext cx="5257800" cy="1641475"/>
            <a:chOff x="6227064" y="2176272"/>
            <a:chExt cx="5257800" cy="1641475"/>
          </a:xfrm>
        </p:grpSpPr>
        <p:sp>
          <p:nvSpPr>
            <p:cNvPr id="13" name="object 13"/>
            <p:cNvSpPr/>
            <p:nvPr/>
          </p:nvSpPr>
          <p:spPr>
            <a:xfrm>
              <a:off x="6227064" y="2176272"/>
              <a:ext cx="5257800" cy="1641475"/>
            </a:xfrm>
            <a:custGeom>
              <a:avLst/>
              <a:gdLst/>
              <a:ahLst/>
              <a:cxnLst/>
              <a:rect l="l" t="t" r="r" b="b"/>
              <a:pathLst>
                <a:path w="5257800" h="1641475">
                  <a:moveTo>
                    <a:pt x="5257799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5257799" y="1641347"/>
                  </a:lnTo>
                  <a:lnTo>
                    <a:pt x="5257799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3159" y="2532837"/>
              <a:ext cx="1866010" cy="3660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1218" y="3132150"/>
              <a:ext cx="3946144" cy="33406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08659" y="2176272"/>
            <a:ext cx="5257800" cy="1641475"/>
            <a:chOff x="708659" y="2176272"/>
            <a:chExt cx="5257800" cy="1641475"/>
          </a:xfrm>
        </p:grpSpPr>
        <p:sp>
          <p:nvSpPr>
            <p:cNvPr id="17" name="object 17"/>
            <p:cNvSpPr/>
            <p:nvPr/>
          </p:nvSpPr>
          <p:spPr>
            <a:xfrm>
              <a:off x="708659" y="2176272"/>
              <a:ext cx="5257800" cy="1641475"/>
            </a:xfrm>
            <a:custGeom>
              <a:avLst/>
              <a:gdLst/>
              <a:ahLst/>
              <a:cxnLst/>
              <a:rect l="l" t="t" r="r" b="b"/>
              <a:pathLst>
                <a:path w="5257800" h="1641475">
                  <a:moveTo>
                    <a:pt x="5257800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5257800" y="164134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0851" y="2532837"/>
              <a:ext cx="432054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9140" y="2532837"/>
              <a:ext cx="246887" cy="3660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2584" y="2532837"/>
              <a:ext cx="1493901" cy="3660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039" y="3132150"/>
              <a:ext cx="4646041" cy="33406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77970" y="550494"/>
            <a:ext cx="4198747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8261" y="545287"/>
            <a:ext cx="4112260" cy="549275"/>
            <a:chOff x="4128261" y="545287"/>
            <a:chExt cx="4112260" cy="549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8261" y="545287"/>
              <a:ext cx="1475232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8345" y="545287"/>
              <a:ext cx="374903" cy="54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2958" y="545287"/>
              <a:ext cx="2607056" cy="5489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8669" y="2235403"/>
            <a:ext cx="5706490" cy="36606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098669" y="2830017"/>
            <a:ext cx="6892925" cy="732790"/>
            <a:chOff x="5098669" y="2830017"/>
            <a:chExt cx="6892925" cy="73279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669" y="2830017"/>
              <a:ext cx="6892671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669" y="3196158"/>
              <a:ext cx="2777871" cy="36606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98669" y="3791458"/>
            <a:ext cx="2675636" cy="3657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323713" y="4286504"/>
            <a:ext cx="116839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05B2A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dirty="0">
                <a:solidFill>
                  <a:srgbClr val="F05B2A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4829" y="4235196"/>
            <a:ext cx="2454782" cy="3657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4829" y="4674361"/>
            <a:ext cx="1163167" cy="3657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41571" y="2537709"/>
            <a:ext cx="1607559" cy="218814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8598" y="788669"/>
            <a:ext cx="0" cy="5777865"/>
          </a:xfrm>
          <a:custGeom>
            <a:avLst/>
            <a:gdLst/>
            <a:ahLst/>
            <a:cxnLst/>
            <a:rect l="l" t="t" r="r" b="b"/>
            <a:pathLst>
              <a:path h="5777865">
                <a:moveTo>
                  <a:pt x="0" y="0"/>
                </a:moveTo>
                <a:lnTo>
                  <a:pt x="0" y="5777725"/>
                </a:lnTo>
              </a:path>
            </a:pathLst>
          </a:custGeom>
          <a:ln w="13716">
            <a:solidFill>
              <a:srgbClr val="2C2C2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123" y="4202252"/>
            <a:ext cx="1113650" cy="3066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260" y="6088075"/>
            <a:ext cx="1061821" cy="3066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2450" y="6088075"/>
            <a:ext cx="1061046" cy="30662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921507" y="1120139"/>
            <a:ext cx="6391910" cy="4759960"/>
            <a:chOff x="2921507" y="1120139"/>
            <a:chExt cx="6391910" cy="4759960"/>
          </a:xfrm>
        </p:grpSpPr>
        <p:sp>
          <p:nvSpPr>
            <p:cNvPr id="7" name="object 7"/>
            <p:cNvSpPr/>
            <p:nvPr/>
          </p:nvSpPr>
          <p:spPr>
            <a:xfrm>
              <a:off x="2935223" y="1133855"/>
              <a:ext cx="6364605" cy="4732020"/>
            </a:xfrm>
            <a:custGeom>
              <a:avLst/>
              <a:gdLst/>
              <a:ahLst/>
              <a:cxnLst/>
              <a:rect l="l" t="t" r="r" b="b"/>
              <a:pathLst>
                <a:path w="6364605" h="4732020">
                  <a:moveTo>
                    <a:pt x="0" y="4732020"/>
                  </a:moveTo>
                  <a:lnTo>
                    <a:pt x="6364224" y="4732020"/>
                  </a:lnTo>
                  <a:lnTo>
                    <a:pt x="6364224" y="0"/>
                  </a:lnTo>
                  <a:lnTo>
                    <a:pt x="0" y="0"/>
                  </a:lnTo>
                  <a:lnTo>
                    <a:pt x="0" y="4732020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39261" y="1488185"/>
              <a:ext cx="5737860" cy="3968750"/>
            </a:xfrm>
            <a:custGeom>
              <a:avLst/>
              <a:gdLst/>
              <a:ahLst/>
              <a:cxnLst/>
              <a:rect l="l" t="t" r="r" b="b"/>
              <a:pathLst>
                <a:path w="5737859" h="3968750">
                  <a:moveTo>
                    <a:pt x="18287" y="1115568"/>
                  </a:moveTo>
                  <a:lnTo>
                    <a:pt x="5737860" y="1115568"/>
                  </a:lnTo>
                  <a:lnTo>
                    <a:pt x="5737860" y="0"/>
                  </a:lnTo>
                  <a:lnTo>
                    <a:pt x="18287" y="0"/>
                  </a:lnTo>
                  <a:lnTo>
                    <a:pt x="18287" y="1115568"/>
                  </a:lnTo>
                  <a:close/>
                </a:path>
                <a:path w="5737859" h="3968750">
                  <a:moveTo>
                    <a:pt x="18287" y="2519172"/>
                  </a:moveTo>
                  <a:lnTo>
                    <a:pt x="5737860" y="2519172"/>
                  </a:lnTo>
                  <a:lnTo>
                    <a:pt x="5737860" y="1403604"/>
                  </a:lnTo>
                  <a:lnTo>
                    <a:pt x="18287" y="1403604"/>
                  </a:lnTo>
                  <a:lnTo>
                    <a:pt x="18287" y="2519172"/>
                  </a:lnTo>
                  <a:close/>
                </a:path>
                <a:path w="5737859" h="3968750">
                  <a:moveTo>
                    <a:pt x="0" y="3968496"/>
                  </a:moveTo>
                  <a:lnTo>
                    <a:pt x="5719572" y="3968496"/>
                  </a:lnTo>
                  <a:lnTo>
                    <a:pt x="5719572" y="2852928"/>
                  </a:lnTo>
                  <a:lnTo>
                    <a:pt x="0" y="2852928"/>
                  </a:lnTo>
                  <a:lnTo>
                    <a:pt x="0" y="3968496"/>
                  </a:lnTo>
                  <a:close/>
                </a:path>
              </a:pathLst>
            </a:custGeom>
            <a:ln w="13716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1679" y="4565681"/>
              <a:ext cx="799398" cy="6988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1679" y="3107213"/>
              <a:ext cx="799398" cy="6988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1679" y="1689996"/>
              <a:ext cx="799398" cy="7032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0379" y="1312163"/>
              <a:ext cx="598932" cy="4617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379" y="2706623"/>
              <a:ext cx="598932" cy="4617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0379" y="4197095"/>
              <a:ext cx="598932" cy="466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34939" y="2005583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0731" y="1689893"/>
              <a:ext cx="799398" cy="69887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53227" y="3413760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9019" y="3102641"/>
              <a:ext cx="799398" cy="69887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234939" y="4872227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0731" y="4556640"/>
              <a:ext cx="799398" cy="70321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9511" y="1680749"/>
              <a:ext cx="799398" cy="69887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857999" y="2010155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0659" y="3116357"/>
              <a:ext cx="799398" cy="69887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899148" y="3445763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0659" y="4556640"/>
              <a:ext cx="799398" cy="70321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899148" y="4890516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199"/>
                  </a:lnTo>
                  <a:lnTo>
                    <a:pt x="520700" y="44449"/>
                  </a:lnTo>
                  <a:lnTo>
                    <a:pt x="469900" y="44449"/>
                  </a:lnTo>
                  <a:lnTo>
                    <a:pt x="469900" y="31749"/>
                  </a:lnTo>
                  <a:lnTo>
                    <a:pt x="520700" y="31749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457200" y="44449"/>
                  </a:lnTo>
                  <a:lnTo>
                    <a:pt x="457200" y="31749"/>
                  </a:lnTo>
                  <a:close/>
                </a:path>
                <a:path w="533400" h="76200">
                  <a:moveTo>
                    <a:pt x="520700" y="31749"/>
                  </a:moveTo>
                  <a:lnTo>
                    <a:pt x="469900" y="31749"/>
                  </a:lnTo>
                  <a:lnTo>
                    <a:pt x="469900" y="44449"/>
                  </a:lnTo>
                  <a:lnTo>
                    <a:pt x="520700" y="44449"/>
                  </a:lnTo>
                  <a:lnTo>
                    <a:pt x="533400" y="38099"/>
                  </a:lnTo>
                  <a:lnTo>
                    <a:pt x="520700" y="31749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8725" y="2800218"/>
            <a:ext cx="1130134" cy="11798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8617" y="545287"/>
            <a:ext cx="6031483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98669" y="1831289"/>
            <a:ext cx="6290945" cy="732155"/>
            <a:chOff x="5098669" y="1831289"/>
            <a:chExt cx="6290945" cy="7321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8669" y="1831289"/>
              <a:ext cx="6290436" cy="366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8669" y="2197303"/>
              <a:ext cx="5946521" cy="36606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098669" y="2791917"/>
            <a:ext cx="6196965" cy="732790"/>
            <a:chOff x="5098669" y="2791917"/>
            <a:chExt cx="6196965" cy="73279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69" y="2791917"/>
              <a:ext cx="6196711" cy="366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669" y="3158058"/>
              <a:ext cx="4741036" cy="36606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8669" y="3753358"/>
            <a:ext cx="1590040" cy="3657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23713" y="4248404"/>
            <a:ext cx="116839" cy="1183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05B2A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dirty="0">
                <a:solidFill>
                  <a:srgbClr val="F05B2A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F05B2A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24829" y="4197096"/>
            <a:ext cx="2735833" cy="3657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4829" y="4636261"/>
            <a:ext cx="6073266" cy="3657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4829" y="5080127"/>
            <a:ext cx="6027801" cy="3657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5551" y="3128444"/>
            <a:ext cx="2818056" cy="9598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2A9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7710" y="3010179"/>
            <a:ext cx="4380102" cy="7321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A62D5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52551" y="2388133"/>
            <a:ext cx="11012805" cy="1977389"/>
            <a:chOff x="752551" y="2388133"/>
            <a:chExt cx="11012805" cy="197738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551" y="2388133"/>
              <a:ext cx="6137402" cy="7321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7649" y="2388133"/>
              <a:ext cx="1720977" cy="7321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8192" y="2388133"/>
              <a:ext cx="3616960" cy="7321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487" y="3010865"/>
              <a:ext cx="4605274" cy="731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4980" y="3010865"/>
              <a:ext cx="3004820" cy="731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4225" y="3010865"/>
              <a:ext cx="2922524" cy="7318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7548" y="3632860"/>
              <a:ext cx="8937752" cy="732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8598" y="788669"/>
            <a:ext cx="0" cy="5777865"/>
          </a:xfrm>
          <a:custGeom>
            <a:avLst/>
            <a:gdLst/>
            <a:ahLst/>
            <a:cxnLst/>
            <a:rect l="l" t="t" r="r" b="b"/>
            <a:pathLst>
              <a:path h="5777865">
                <a:moveTo>
                  <a:pt x="0" y="0"/>
                </a:moveTo>
                <a:lnTo>
                  <a:pt x="0" y="5777725"/>
                </a:lnTo>
              </a:path>
            </a:pathLst>
          </a:custGeom>
          <a:ln w="13716">
            <a:solidFill>
              <a:srgbClr val="2C2C2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123" y="4202252"/>
            <a:ext cx="1113650" cy="3066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260" y="6088075"/>
            <a:ext cx="1061821" cy="3066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2450" y="6088075"/>
            <a:ext cx="1061046" cy="30662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921507" y="1120139"/>
            <a:ext cx="6391910" cy="4759960"/>
            <a:chOff x="2921507" y="1120139"/>
            <a:chExt cx="6391910" cy="4759960"/>
          </a:xfrm>
        </p:grpSpPr>
        <p:sp>
          <p:nvSpPr>
            <p:cNvPr id="7" name="object 7"/>
            <p:cNvSpPr/>
            <p:nvPr/>
          </p:nvSpPr>
          <p:spPr>
            <a:xfrm>
              <a:off x="2935223" y="1133855"/>
              <a:ext cx="6364605" cy="4732020"/>
            </a:xfrm>
            <a:custGeom>
              <a:avLst/>
              <a:gdLst/>
              <a:ahLst/>
              <a:cxnLst/>
              <a:rect l="l" t="t" r="r" b="b"/>
              <a:pathLst>
                <a:path w="6364605" h="4732020">
                  <a:moveTo>
                    <a:pt x="0" y="4732020"/>
                  </a:moveTo>
                  <a:lnTo>
                    <a:pt x="6364224" y="4732020"/>
                  </a:lnTo>
                  <a:lnTo>
                    <a:pt x="6364224" y="0"/>
                  </a:lnTo>
                  <a:lnTo>
                    <a:pt x="0" y="0"/>
                  </a:lnTo>
                  <a:lnTo>
                    <a:pt x="0" y="4732020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39261" y="1488185"/>
              <a:ext cx="5737860" cy="3968750"/>
            </a:xfrm>
            <a:custGeom>
              <a:avLst/>
              <a:gdLst/>
              <a:ahLst/>
              <a:cxnLst/>
              <a:rect l="l" t="t" r="r" b="b"/>
              <a:pathLst>
                <a:path w="5737859" h="3968750">
                  <a:moveTo>
                    <a:pt x="18287" y="1115568"/>
                  </a:moveTo>
                  <a:lnTo>
                    <a:pt x="5737860" y="1115568"/>
                  </a:lnTo>
                  <a:lnTo>
                    <a:pt x="5737860" y="0"/>
                  </a:lnTo>
                  <a:lnTo>
                    <a:pt x="18287" y="0"/>
                  </a:lnTo>
                  <a:lnTo>
                    <a:pt x="18287" y="1115568"/>
                  </a:lnTo>
                  <a:close/>
                </a:path>
                <a:path w="5737859" h="3968750">
                  <a:moveTo>
                    <a:pt x="18287" y="2519172"/>
                  </a:moveTo>
                  <a:lnTo>
                    <a:pt x="5737860" y="2519172"/>
                  </a:lnTo>
                  <a:lnTo>
                    <a:pt x="5737860" y="1403604"/>
                  </a:lnTo>
                  <a:lnTo>
                    <a:pt x="18287" y="1403604"/>
                  </a:lnTo>
                  <a:lnTo>
                    <a:pt x="18287" y="2519172"/>
                  </a:lnTo>
                  <a:close/>
                </a:path>
                <a:path w="5737859" h="3968750">
                  <a:moveTo>
                    <a:pt x="0" y="3968496"/>
                  </a:moveTo>
                  <a:lnTo>
                    <a:pt x="5719572" y="3968496"/>
                  </a:lnTo>
                  <a:lnTo>
                    <a:pt x="5719572" y="2852928"/>
                  </a:lnTo>
                  <a:lnTo>
                    <a:pt x="0" y="2852928"/>
                  </a:lnTo>
                  <a:lnTo>
                    <a:pt x="0" y="3968496"/>
                  </a:lnTo>
                  <a:close/>
                </a:path>
              </a:pathLst>
            </a:custGeom>
            <a:ln w="13716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8827" y="4562855"/>
              <a:ext cx="804672" cy="704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8827" y="3104388"/>
              <a:ext cx="804672" cy="7040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8827" y="1687067"/>
              <a:ext cx="804672" cy="7086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379" y="1312163"/>
              <a:ext cx="598932" cy="4617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0379" y="2706623"/>
              <a:ext cx="598932" cy="4617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0379" y="4197095"/>
              <a:ext cx="598932" cy="466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34939" y="2005583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97879" y="1687067"/>
              <a:ext cx="804672" cy="7040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53227" y="3413760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6167" y="3099816"/>
              <a:ext cx="804671" cy="70408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234939" y="4872227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7879" y="4553711"/>
              <a:ext cx="804672" cy="7086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58000" y="2010155"/>
              <a:ext cx="574675" cy="2956560"/>
            </a:xfrm>
            <a:custGeom>
              <a:avLst/>
              <a:gdLst/>
              <a:ahLst/>
              <a:cxnLst/>
              <a:rect l="l" t="t" r="r" b="b"/>
              <a:pathLst>
                <a:path w="574675" h="2956560">
                  <a:moveTo>
                    <a:pt x="533400" y="38100"/>
                  </a:moveTo>
                  <a:lnTo>
                    <a:pt x="520700" y="31750"/>
                  </a:lnTo>
                  <a:lnTo>
                    <a:pt x="457200" y="0"/>
                  </a:lnTo>
                  <a:lnTo>
                    <a:pt x="45720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76200"/>
                  </a:lnTo>
                  <a:lnTo>
                    <a:pt x="520700" y="44450"/>
                  </a:lnTo>
                  <a:lnTo>
                    <a:pt x="533400" y="38100"/>
                  </a:lnTo>
                  <a:close/>
                </a:path>
                <a:path w="574675" h="2956560">
                  <a:moveTo>
                    <a:pt x="574548" y="2918460"/>
                  </a:moveTo>
                  <a:lnTo>
                    <a:pt x="561848" y="2912110"/>
                  </a:lnTo>
                  <a:lnTo>
                    <a:pt x="498348" y="2880360"/>
                  </a:lnTo>
                  <a:lnTo>
                    <a:pt x="498348" y="2912110"/>
                  </a:lnTo>
                  <a:lnTo>
                    <a:pt x="41148" y="2912110"/>
                  </a:lnTo>
                  <a:lnTo>
                    <a:pt x="41148" y="2924810"/>
                  </a:lnTo>
                  <a:lnTo>
                    <a:pt x="498348" y="2924810"/>
                  </a:lnTo>
                  <a:lnTo>
                    <a:pt x="498348" y="2956560"/>
                  </a:lnTo>
                  <a:lnTo>
                    <a:pt x="561848" y="2924810"/>
                  </a:lnTo>
                  <a:lnTo>
                    <a:pt x="574548" y="2918460"/>
                  </a:lnTo>
                  <a:close/>
                </a:path>
                <a:path w="574675" h="2956560">
                  <a:moveTo>
                    <a:pt x="574548" y="1473708"/>
                  </a:moveTo>
                  <a:lnTo>
                    <a:pt x="561848" y="1467358"/>
                  </a:lnTo>
                  <a:lnTo>
                    <a:pt x="498348" y="1435608"/>
                  </a:lnTo>
                  <a:lnTo>
                    <a:pt x="498348" y="1467358"/>
                  </a:lnTo>
                  <a:lnTo>
                    <a:pt x="41148" y="1467358"/>
                  </a:lnTo>
                  <a:lnTo>
                    <a:pt x="41148" y="1480058"/>
                  </a:lnTo>
                  <a:lnTo>
                    <a:pt x="498348" y="1480058"/>
                  </a:lnTo>
                  <a:lnTo>
                    <a:pt x="498348" y="1511808"/>
                  </a:lnTo>
                  <a:lnTo>
                    <a:pt x="561848" y="1480058"/>
                  </a:lnTo>
                  <a:lnTo>
                    <a:pt x="574548" y="1473708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52943" y="1664207"/>
              <a:ext cx="836676" cy="736091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725" y="2800218"/>
            <a:ext cx="1130134" cy="11798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94092" y="3099816"/>
            <a:ext cx="836676" cy="73609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277602" y="4181297"/>
            <a:ext cx="1113307" cy="30662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976104" y="6019190"/>
            <a:ext cx="1636649" cy="30662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94092" y="4539996"/>
            <a:ext cx="836676" cy="74066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93057" y="2800218"/>
            <a:ext cx="1130134" cy="1179839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9736073" y="596645"/>
            <a:ext cx="0" cy="5777865"/>
          </a:xfrm>
          <a:custGeom>
            <a:avLst/>
            <a:gdLst/>
            <a:ahLst/>
            <a:cxnLst/>
            <a:rect l="l" t="t" r="r" b="b"/>
            <a:pathLst>
              <a:path h="5777865">
                <a:moveTo>
                  <a:pt x="0" y="0"/>
                </a:moveTo>
                <a:lnTo>
                  <a:pt x="0" y="5777725"/>
                </a:lnTo>
              </a:path>
            </a:pathLst>
          </a:custGeom>
          <a:ln w="13716">
            <a:solidFill>
              <a:srgbClr val="2C2C2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546" y="545287"/>
            <a:ext cx="4121023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669" y="1831289"/>
            <a:ext cx="6450838" cy="3660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098669" y="2426461"/>
            <a:ext cx="6423025" cy="1097915"/>
            <a:chOff x="5098669" y="2426461"/>
            <a:chExt cx="6423025" cy="10979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8669" y="2426461"/>
              <a:ext cx="6422771" cy="365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69" y="2791917"/>
              <a:ext cx="5815330" cy="3660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669" y="3158058"/>
              <a:ext cx="1317116" cy="36606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8669" y="3753358"/>
            <a:ext cx="1515999" cy="36576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23713" y="4248404"/>
            <a:ext cx="116839" cy="1183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05B2A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dirty="0">
                <a:solidFill>
                  <a:srgbClr val="F05B2A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F05B2A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24829" y="4197096"/>
            <a:ext cx="4725924" cy="3657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4829" y="4636261"/>
            <a:ext cx="4448937" cy="3657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4829" y="5080127"/>
            <a:ext cx="2799079" cy="3657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48292" y="2587888"/>
            <a:ext cx="2078417" cy="207841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28261" y="545287"/>
            <a:ext cx="4112260" cy="549275"/>
            <a:chOff x="4128261" y="545287"/>
            <a:chExt cx="4112260" cy="549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8261" y="545287"/>
              <a:ext cx="1475232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8345" y="545287"/>
              <a:ext cx="374903" cy="54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2958" y="545287"/>
              <a:ext cx="2607056" cy="54894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098669" y="2677617"/>
            <a:ext cx="6145530" cy="732790"/>
            <a:chOff x="5098669" y="2677617"/>
            <a:chExt cx="6145530" cy="73279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669" y="2677617"/>
              <a:ext cx="3756405" cy="366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4386" y="2677617"/>
              <a:ext cx="247497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8084" y="2677617"/>
              <a:ext cx="2435605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8669" y="3043758"/>
              <a:ext cx="5183505" cy="36606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98669" y="3638372"/>
            <a:ext cx="5762879" cy="3660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98669" y="4233671"/>
            <a:ext cx="3732022" cy="3657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64430" y="2537709"/>
            <a:ext cx="1607559" cy="21881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27064" y="4050791"/>
            <a:ext cx="5257800" cy="1645920"/>
            <a:chOff x="6227064" y="4050791"/>
            <a:chExt cx="5257800" cy="1645920"/>
          </a:xfrm>
        </p:grpSpPr>
        <p:sp>
          <p:nvSpPr>
            <p:cNvPr id="3" name="object 3"/>
            <p:cNvSpPr/>
            <p:nvPr/>
          </p:nvSpPr>
          <p:spPr>
            <a:xfrm>
              <a:off x="6227064" y="4050791"/>
              <a:ext cx="5257800" cy="1645920"/>
            </a:xfrm>
            <a:custGeom>
              <a:avLst/>
              <a:gdLst/>
              <a:ahLst/>
              <a:cxnLst/>
              <a:rect l="l" t="t" r="r" b="b"/>
              <a:pathLst>
                <a:path w="5257800" h="1645920">
                  <a:moveTo>
                    <a:pt x="5257799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5257799" y="1645919"/>
                  </a:lnTo>
                  <a:lnTo>
                    <a:pt x="5257799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0009" y="4412564"/>
              <a:ext cx="1458341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0614" y="5011877"/>
              <a:ext cx="4467225" cy="3340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08659" y="4050791"/>
            <a:ext cx="5257800" cy="1645920"/>
            <a:chOff x="708659" y="4050791"/>
            <a:chExt cx="5257800" cy="1645920"/>
          </a:xfrm>
        </p:grpSpPr>
        <p:sp>
          <p:nvSpPr>
            <p:cNvPr id="7" name="object 7"/>
            <p:cNvSpPr/>
            <p:nvPr/>
          </p:nvSpPr>
          <p:spPr>
            <a:xfrm>
              <a:off x="708659" y="4050791"/>
              <a:ext cx="5257800" cy="1645920"/>
            </a:xfrm>
            <a:custGeom>
              <a:avLst/>
              <a:gdLst/>
              <a:ahLst/>
              <a:cxnLst/>
              <a:rect l="l" t="t" r="r" b="b"/>
              <a:pathLst>
                <a:path w="5257800" h="1645920">
                  <a:moveTo>
                    <a:pt x="5257800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5257800" y="1645919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0286" y="4412564"/>
              <a:ext cx="977646" cy="366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2352" y="4412564"/>
              <a:ext cx="246887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5796" y="4412564"/>
              <a:ext cx="829055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340" y="5011877"/>
              <a:ext cx="4419219" cy="33406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227064" y="2176272"/>
            <a:ext cx="5257800" cy="1641475"/>
            <a:chOff x="6227064" y="2176272"/>
            <a:chExt cx="5257800" cy="1641475"/>
          </a:xfrm>
        </p:grpSpPr>
        <p:sp>
          <p:nvSpPr>
            <p:cNvPr id="13" name="object 13"/>
            <p:cNvSpPr/>
            <p:nvPr/>
          </p:nvSpPr>
          <p:spPr>
            <a:xfrm>
              <a:off x="6227064" y="2176272"/>
              <a:ext cx="5257800" cy="1641475"/>
            </a:xfrm>
            <a:custGeom>
              <a:avLst/>
              <a:gdLst/>
              <a:ahLst/>
              <a:cxnLst/>
              <a:rect l="l" t="t" r="r" b="b"/>
              <a:pathLst>
                <a:path w="5257800" h="1641475">
                  <a:moveTo>
                    <a:pt x="5257799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5257799" y="1641347"/>
                  </a:lnTo>
                  <a:lnTo>
                    <a:pt x="5257799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3159" y="2532837"/>
              <a:ext cx="1866010" cy="3660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1218" y="3132150"/>
              <a:ext cx="3946144" cy="33406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08659" y="2176272"/>
            <a:ext cx="5257800" cy="1641475"/>
            <a:chOff x="708659" y="2176272"/>
            <a:chExt cx="5257800" cy="1641475"/>
          </a:xfrm>
        </p:grpSpPr>
        <p:sp>
          <p:nvSpPr>
            <p:cNvPr id="17" name="object 17"/>
            <p:cNvSpPr/>
            <p:nvPr/>
          </p:nvSpPr>
          <p:spPr>
            <a:xfrm>
              <a:off x="708659" y="2176272"/>
              <a:ext cx="5257800" cy="1641475"/>
            </a:xfrm>
            <a:custGeom>
              <a:avLst/>
              <a:gdLst/>
              <a:ahLst/>
              <a:cxnLst/>
              <a:rect l="l" t="t" r="r" b="b"/>
              <a:pathLst>
                <a:path w="5257800" h="1641475">
                  <a:moveTo>
                    <a:pt x="5257800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5257800" y="164134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0851" y="2532837"/>
              <a:ext cx="432054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9140" y="2532837"/>
              <a:ext cx="246887" cy="3660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2584" y="2532837"/>
              <a:ext cx="1493901" cy="3660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039" y="3132150"/>
              <a:ext cx="4646041" cy="33406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77970" y="550494"/>
            <a:ext cx="4198747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8598" y="788669"/>
            <a:ext cx="0" cy="5777865"/>
          </a:xfrm>
          <a:custGeom>
            <a:avLst/>
            <a:gdLst/>
            <a:ahLst/>
            <a:cxnLst/>
            <a:rect l="l" t="t" r="r" b="b"/>
            <a:pathLst>
              <a:path h="5777865">
                <a:moveTo>
                  <a:pt x="0" y="0"/>
                </a:moveTo>
                <a:lnTo>
                  <a:pt x="0" y="5777725"/>
                </a:lnTo>
              </a:path>
            </a:pathLst>
          </a:custGeom>
          <a:ln w="13716">
            <a:solidFill>
              <a:srgbClr val="2C2C2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123" y="4202252"/>
            <a:ext cx="1113650" cy="3066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260" y="6088075"/>
            <a:ext cx="1061821" cy="3066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2450" y="6088075"/>
            <a:ext cx="1061046" cy="30662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921507" y="1120139"/>
            <a:ext cx="6391910" cy="4759960"/>
            <a:chOff x="2921507" y="1120139"/>
            <a:chExt cx="6391910" cy="4759960"/>
          </a:xfrm>
        </p:grpSpPr>
        <p:sp>
          <p:nvSpPr>
            <p:cNvPr id="7" name="object 7"/>
            <p:cNvSpPr/>
            <p:nvPr/>
          </p:nvSpPr>
          <p:spPr>
            <a:xfrm>
              <a:off x="2935223" y="1133855"/>
              <a:ext cx="6364605" cy="4732020"/>
            </a:xfrm>
            <a:custGeom>
              <a:avLst/>
              <a:gdLst/>
              <a:ahLst/>
              <a:cxnLst/>
              <a:rect l="l" t="t" r="r" b="b"/>
              <a:pathLst>
                <a:path w="6364605" h="4732020">
                  <a:moveTo>
                    <a:pt x="0" y="4732020"/>
                  </a:moveTo>
                  <a:lnTo>
                    <a:pt x="6364224" y="4732020"/>
                  </a:lnTo>
                  <a:lnTo>
                    <a:pt x="6364224" y="0"/>
                  </a:lnTo>
                  <a:lnTo>
                    <a:pt x="0" y="0"/>
                  </a:lnTo>
                  <a:lnTo>
                    <a:pt x="0" y="4732020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39261" y="1488185"/>
              <a:ext cx="5737860" cy="3968750"/>
            </a:xfrm>
            <a:custGeom>
              <a:avLst/>
              <a:gdLst/>
              <a:ahLst/>
              <a:cxnLst/>
              <a:rect l="l" t="t" r="r" b="b"/>
              <a:pathLst>
                <a:path w="5737859" h="3968750">
                  <a:moveTo>
                    <a:pt x="18287" y="1115568"/>
                  </a:moveTo>
                  <a:lnTo>
                    <a:pt x="5737860" y="1115568"/>
                  </a:lnTo>
                  <a:lnTo>
                    <a:pt x="5737860" y="0"/>
                  </a:lnTo>
                  <a:lnTo>
                    <a:pt x="18287" y="0"/>
                  </a:lnTo>
                  <a:lnTo>
                    <a:pt x="18287" y="1115568"/>
                  </a:lnTo>
                  <a:close/>
                </a:path>
                <a:path w="5737859" h="3968750">
                  <a:moveTo>
                    <a:pt x="18287" y="2519172"/>
                  </a:moveTo>
                  <a:lnTo>
                    <a:pt x="5737860" y="2519172"/>
                  </a:lnTo>
                  <a:lnTo>
                    <a:pt x="5737860" y="1403604"/>
                  </a:lnTo>
                  <a:lnTo>
                    <a:pt x="18287" y="1403604"/>
                  </a:lnTo>
                  <a:lnTo>
                    <a:pt x="18287" y="2519172"/>
                  </a:lnTo>
                  <a:close/>
                </a:path>
                <a:path w="5737859" h="3968750">
                  <a:moveTo>
                    <a:pt x="0" y="3968496"/>
                  </a:moveTo>
                  <a:lnTo>
                    <a:pt x="5719572" y="3968496"/>
                  </a:lnTo>
                  <a:lnTo>
                    <a:pt x="5719572" y="2852928"/>
                  </a:lnTo>
                  <a:lnTo>
                    <a:pt x="0" y="2852928"/>
                  </a:lnTo>
                  <a:lnTo>
                    <a:pt x="0" y="3968496"/>
                  </a:lnTo>
                  <a:close/>
                </a:path>
              </a:pathLst>
            </a:custGeom>
            <a:ln w="13716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8827" y="4562855"/>
              <a:ext cx="804672" cy="704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8827" y="3104388"/>
              <a:ext cx="804672" cy="7040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8827" y="1687067"/>
              <a:ext cx="804672" cy="7086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379" y="1312163"/>
              <a:ext cx="598932" cy="4617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0379" y="2706623"/>
              <a:ext cx="598932" cy="4617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0379" y="4197095"/>
              <a:ext cx="598932" cy="466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34939" y="2005583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97879" y="1687067"/>
              <a:ext cx="804672" cy="7040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53227" y="3413760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6167" y="3099816"/>
              <a:ext cx="804671" cy="70408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234939" y="4872227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7879" y="4553711"/>
              <a:ext cx="804672" cy="7086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6660" y="1677923"/>
              <a:ext cx="804671" cy="7040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857999" y="2010155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7807" y="3113532"/>
              <a:ext cx="804671" cy="7040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899148" y="3445763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200"/>
                  </a:lnTo>
                  <a:lnTo>
                    <a:pt x="520700" y="44450"/>
                  </a:lnTo>
                  <a:lnTo>
                    <a:pt x="469900" y="44450"/>
                  </a:lnTo>
                  <a:lnTo>
                    <a:pt x="469900" y="31750"/>
                  </a:lnTo>
                  <a:lnTo>
                    <a:pt x="520700" y="31750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533400" h="76200">
                  <a:moveTo>
                    <a:pt x="520700" y="31750"/>
                  </a:moveTo>
                  <a:lnTo>
                    <a:pt x="469900" y="31750"/>
                  </a:lnTo>
                  <a:lnTo>
                    <a:pt x="469900" y="44450"/>
                  </a:lnTo>
                  <a:lnTo>
                    <a:pt x="520700" y="44450"/>
                  </a:lnTo>
                  <a:lnTo>
                    <a:pt x="533400" y="38100"/>
                  </a:lnTo>
                  <a:lnTo>
                    <a:pt x="520700" y="31750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7807" y="4553711"/>
              <a:ext cx="804671" cy="7086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899148" y="4890516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457200" y="0"/>
                  </a:moveTo>
                  <a:lnTo>
                    <a:pt x="457200" y="76199"/>
                  </a:lnTo>
                  <a:lnTo>
                    <a:pt x="520700" y="44449"/>
                  </a:lnTo>
                  <a:lnTo>
                    <a:pt x="469900" y="44449"/>
                  </a:lnTo>
                  <a:lnTo>
                    <a:pt x="469900" y="31749"/>
                  </a:lnTo>
                  <a:lnTo>
                    <a:pt x="520700" y="31749"/>
                  </a:lnTo>
                  <a:lnTo>
                    <a:pt x="457200" y="0"/>
                  </a:lnTo>
                  <a:close/>
                </a:path>
                <a:path w="533400" h="76200">
                  <a:moveTo>
                    <a:pt x="45720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457200" y="44449"/>
                  </a:lnTo>
                  <a:lnTo>
                    <a:pt x="457200" y="31749"/>
                  </a:lnTo>
                  <a:close/>
                </a:path>
                <a:path w="533400" h="76200">
                  <a:moveTo>
                    <a:pt x="520700" y="31749"/>
                  </a:moveTo>
                  <a:lnTo>
                    <a:pt x="469900" y="31749"/>
                  </a:lnTo>
                  <a:lnTo>
                    <a:pt x="469900" y="44449"/>
                  </a:lnTo>
                  <a:lnTo>
                    <a:pt x="520700" y="44449"/>
                  </a:lnTo>
                  <a:lnTo>
                    <a:pt x="533400" y="38099"/>
                  </a:lnTo>
                  <a:lnTo>
                    <a:pt x="520700" y="31749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8725" y="2800218"/>
            <a:ext cx="1130134" cy="117983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277602" y="4181297"/>
            <a:ext cx="1113307" cy="30662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976104" y="6019190"/>
            <a:ext cx="1636649" cy="30662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193057" y="2800218"/>
            <a:ext cx="1130134" cy="1179839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9736073" y="596645"/>
            <a:ext cx="0" cy="5777865"/>
          </a:xfrm>
          <a:custGeom>
            <a:avLst/>
            <a:gdLst/>
            <a:ahLst/>
            <a:cxnLst/>
            <a:rect l="l" t="t" r="r" b="b"/>
            <a:pathLst>
              <a:path h="5777865">
                <a:moveTo>
                  <a:pt x="0" y="0"/>
                </a:moveTo>
                <a:lnTo>
                  <a:pt x="0" y="5777725"/>
                </a:lnTo>
              </a:path>
            </a:pathLst>
          </a:custGeom>
          <a:ln w="13716">
            <a:solidFill>
              <a:srgbClr val="2C2C2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71979" y="2057019"/>
            <a:ext cx="2150110" cy="932815"/>
          </a:xfrm>
          <a:custGeom>
            <a:avLst/>
            <a:gdLst/>
            <a:ahLst/>
            <a:cxnLst/>
            <a:rect l="l" t="t" r="r" b="b"/>
            <a:pathLst>
              <a:path w="2150110" h="932814">
                <a:moveTo>
                  <a:pt x="2077434" y="29158"/>
                </a:moveTo>
                <a:lnTo>
                  <a:pt x="0" y="920876"/>
                </a:lnTo>
                <a:lnTo>
                  <a:pt x="5080" y="932560"/>
                </a:lnTo>
                <a:lnTo>
                  <a:pt x="2082449" y="40816"/>
                </a:lnTo>
                <a:lnTo>
                  <a:pt x="2077434" y="29158"/>
                </a:lnTo>
                <a:close/>
              </a:path>
              <a:path w="2150110" h="932814">
                <a:moveTo>
                  <a:pt x="2133764" y="24129"/>
                </a:moveTo>
                <a:lnTo>
                  <a:pt x="2089149" y="24129"/>
                </a:lnTo>
                <a:lnTo>
                  <a:pt x="2094103" y="35813"/>
                </a:lnTo>
                <a:lnTo>
                  <a:pt x="2082449" y="40816"/>
                </a:lnTo>
                <a:lnTo>
                  <a:pt x="2094992" y="69976"/>
                </a:lnTo>
                <a:lnTo>
                  <a:pt x="2133764" y="24129"/>
                </a:lnTo>
                <a:close/>
              </a:path>
              <a:path w="2150110" h="932814">
                <a:moveTo>
                  <a:pt x="2089149" y="24129"/>
                </a:moveTo>
                <a:lnTo>
                  <a:pt x="2077434" y="29158"/>
                </a:lnTo>
                <a:lnTo>
                  <a:pt x="2082449" y="40816"/>
                </a:lnTo>
                <a:lnTo>
                  <a:pt x="2094103" y="35813"/>
                </a:lnTo>
                <a:lnTo>
                  <a:pt x="2089149" y="24129"/>
                </a:lnTo>
                <a:close/>
              </a:path>
              <a:path w="2150110" h="932814">
                <a:moveTo>
                  <a:pt x="2064893" y="0"/>
                </a:moveTo>
                <a:lnTo>
                  <a:pt x="2077434" y="29158"/>
                </a:lnTo>
                <a:lnTo>
                  <a:pt x="2089149" y="24129"/>
                </a:lnTo>
                <a:lnTo>
                  <a:pt x="2133764" y="24129"/>
                </a:lnTo>
                <a:lnTo>
                  <a:pt x="2149983" y="4952"/>
                </a:lnTo>
                <a:lnTo>
                  <a:pt x="2064893" y="0"/>
                </a:lnTo>
                <a:close/>
              </a:path>
            </a:pathLst>
          </a:custGeom>
          <a:solidFill>
            <a:srgbClr val="EF542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357115" y="545287"/>
            <a:ext cx="3603625" cy="549275"/>
            <a:chOff x="4357115" y="545287"/>
            <a:chExt cx="3603625" cy="549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7115" y="545287"/>
              <a:ext cx="1474851" cy="548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945" y="545287"/>
              <a:ext cx="374903" cy="54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1938" y="545287"/>
              <a:ext cx="2098674" cy="5489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8669" y="2861182"/>
            <a:ext cx="6389878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98669" y="3455873"/>
            <a:ext cx="6494907" cy="366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8669" y="4050233"/>
            <a:ext cx="3782695" cy="3660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0112" y="2614236"/>
            <a:ext cx="2067868" cy="203591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27064" y="4050791"/>
            <a:ext cx="5257800" cy="1645920"/>
            <a:chOff x="6227064" y="4050791"/>
            <a:chExt cx="5257800" cy="1645920"/>
          </a:xfrm>
        </p:grpSpPr>
        <p:sp>
          <p:nvSpPr>
            <p:cNvPr id="3" name="object 3"/>
            <p:cNvSpPr/>
            <p:nvPr/>
          </p:nvSpPr>
          <p:spPr>
            <a:xfrm>
              <a:off x="6227064" y="4050791"/>
              <a:ext cx="5257800" cy="1645920"/>
            </a:xfrm>
            <a:custGeom>
              <a:avLst/>
              <a:gdLst/>
              <a:ahLst/>
              <a:cxnLst/>
              <a:rect l="l" t="t" r="r" b="b"/>
              <a:pathLst>
                <a:path w="5257800" h="1645920">
                  <a:moveTo>
                    <a:pt x="5257799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5257799" y="1645919"/>
                  </a:lnTo>
                  <a:lnTo>
                    <a:pt x="5257799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0009" y="4412564"/>
              <a:ext cx="1458341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0614" y="5011877"/>
              <a:ext cx="4467225" cy="33406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08659" y="4050791"/>
            <a:ext cx="5257800" cy="1645920"/>
            <a:chOff x="708659" y="4050791"/>
            <a:chExt cx="5257800" cy="1645920"/>
          </a:xfrm>
        </p:grpSpPr>
        <p:sp>
          <p:nvSpPr>
            <p:cNvPr id="7" name="object 7"/>
            <p:cNvSpPr/>
            <p:nvPr/>
          </p:nvSpPr>
          <p:spPr>
            <a:xfrm>
              <a:off x="708659" y="4050791"/>
              <a:ext cx="5257800" cy="1645920"/>
            </a:xfrm>
            <a:custGeom>
              <a:avLst/>
              <a:gdLst/>
              <a:ahLst/>
              <a:cxnLst/>
              <a:rect l="l" t="t" r="r" b="b"/>
              <a:pathLst>
                <a:path w="5257800" h="1645920">
                  <a:moveTo>
                    <a:pt x="5257800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5257800" y="1645919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0286" y="4412564"/>
              <a:ext cx="977646" cy="366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2352" y="4412564"/>
              <a:ext cx="246887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5796" y="4412564"/>
              <a:ext cx="829055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340" y="5011877"/>
              <a:ext cx="4419219" cy="33406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227064" y="2176272"/>
            <a:ext cx="5257800" cy="1641475"/>
            <a:chOff x="6227064" y="2176272"/>
            <a:chExt cx="5257800" cy="1641475"/>
          </a:xfrm>
        </p:grpSpPr>
        <p:sp>
          <p:nvSpPr>
            <p:cNvPr id="13" name="object 13"/>
            <p:cNvSpPr/>
            <p:nvPr/>
          </p:nvSpPr>
          <p:spPr>
            <a:xfrm>
              <a:off x="6227064" y="2176272"/>
              <a:ext cx="5257800" cy="1641475"/>
            </a:xfrm>
            <a:custGeom>
              <a:avLst/>
              <a:gdLst/>
              <a:ahLst/>
              <a:cxnLst/>
              <a:rect l="l" t="t" r="r" b="b"/>
              <a:pathLst>
                <a:path w="5257800" h="1641475">
                  <a:moveTo>
                    <a:pt x="5257799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5257799" y="1641347"/>
                  </a:lnTo>
                  <a:lnTo>
                    <a:pt x="5257799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3159" y="2532837"/>
              <a:ext cx="1866010" cy="3660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1218" y="3132150"/>
              <a:ext cx="3946144" cy="33406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08659" y="2176272"/>
            <a:ext cx="5257800" cy="1641475"/>
            <a:chOff x="708659" y="2176272"/>
            <a:chExt cx="5257800" cy="1641475"/>
          </a:xfrm>
        </p:grpSpPr>
        <p:sp>
          <p:nvSpPr>
            <p:cNvPr id="17" name="object 17"/>
            <p:cNvSpPr/>
            <p:nvPr/>
          </p:nvSpPr>
          <p:spPr>
            <a:xfrm>
              <a:off x="708659" y="2176272"/>
              <a:ext cx="5257800" cy="1641475"/>
            </a:xfrm>
            <a:custGeom>
              <a:avLst/>
              <a:gdLst/>
              <a:ahLst/>
              <a:cxnLst/>
              <a:rect l="l" t="t" r="r" b="b"/>
              <a:pathLst>
                <a:path w="5257800" h="1641475">
                  <a:moveTo>
                    <a:pt x="5257800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5257800" y="164134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0851" y="2532837"/>
              <a:ext cx="432054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9140" y="2532837"/>
              <a:ext cx="246887" cy="3660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2584" y="2532837"/>
              <a:ext cx="1493901" cy="3660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039" y="3132150"/>
              <a:ext cx="4646041" cy="33406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77970" y="550494"/>
            <a:ext cx="4198747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3169" y="550494"/>
            <a:ext cx="6340475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55648" y="4466844"/>
            <a:ext cx="8641080" cy="1399540"/>
            <a:chOff x="1755648" y="4466844"/>
            <a:chExt cx="8641080" cy="1399540"/>
          </a:xfrm>
        </p:grpSpPr>
        <p:sp>
          <p:nvSpPr>
            <p:cNvPr id="4" name="object 4"/>
            <p:cNvSpPr/>
            <p:nvPr/>
          </p:nvSpPr>
          <p:spPr>
            <a:xfrm>
              <a:off x="1755648" y="4466844"/>
              <a:ext cx="8641080" cy="1399540"/>
            </a:xfrm>
            <a:custGeom>
              <a:avLst/>
              <a:gdLst/>
              <a:ahLst/>
              <a:cxnLst/>
              <a:rect l="l" t="t" r="r" b="b"/>
              <a:pathLst>
                <a:path w="8641080" h="1399539">
                  <a:moveTo>
                    <a:pt x="8641080" y="0"/>
                  </a:moveTo>
                  <a:lnTo>
                    <a:pt x="0" y="0"/>
                  </a:lnTo>
                  <a:lnTo>
                    <a:pt x="0" y="1399031"/>
                  </a:lnTo>
                  <a:lnTo>
                    <a:pt x="8641080" y="1399031"/>
                  </a:lnTo>
                  <a:lnTo>
                    <a:pt x="8641080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25980" y="5303519"/>
              <a:ext cx="1321435" cy="411480"/>
            </a:xfrm>
            <a:custGeom>
              <a:avLst/>
              <a:gdLst/>
              <a:ahLst/>
              <a:cxnLst/>
              <a:rect l="l" t="t" r="r" b="b"/>
              <a:pathLst>
                <a:path w="1321435" h="411479">
                  <a:moveTo>
                    <a:pt x="1321308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1321308" y="411479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5F1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5494" y="5401360"/>
              <a:ext cx="554126" cy="2151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94760" y="5303519"/>
              <a:ext cx="1325880" cy="411480"/>
            </a:xfrm>
            <a:custGeom>
              <a:avLst/>
              <a:gdLst/>
              <a:ahLst/>
              <a:cxnLst/>
              <a:rect l="l" t="t" r="r" b="b"/>
              <a:pathLst>
                <a:path w="1325879" h="411479">
                  <a:moveTo>
                    <a:pt x="1325880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1325880" y="411479"/>
                  </a:lnTo>
                  <a:lnTo>
                    <a:pt x="1325880" y="0"/>
                  </a:lnTo>
                  <a:close/>
                </a:path>
              </a:pathLst>
            </a:custGeom>
            <a:solidFill>
              <a:srgbClr val="5F1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0708" y="5401360"/>
              <a:ext cx="736447" cy="2151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36107" y="5303519"/>
              <a:ext cx="1321435" cy="411480"/>
            </a:xfrm>
            <a:custGeom>
              <a:avLst/>
              <a:gdLst/>
              <a:ahLst/>
              <a:cxnLst/>
              <a:rect l="l" t="t" r="r" b="b"/>
              <a:pathLst>
                <a:path w="1321434" h="411479">
                  <a:moveTo>
                    <a:pt x="1321308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1321308" y="411479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5F1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7658" y="5401360"/>
              <a:ext cx="499872" cy="2151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04888" y="5303519"/>
              <a:ext cx="1325880" cy="411480"/>
            </a:xfrm>
            <a:custGeom>
              <a:avLst/>
              <a:gdLst/>
              <a:ahLst/>
              <a:cxnLst/>
              <a:rect l="l" t="t" r="r" b="b"/>
              <a:pathLst>
                <a:path w="1325879" h="411479">
                  <a:moveTo>
                    <a:pt x="1325879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1325879" y="411479"/>
                  </a:lnTo>
                  <a:lnTo>
                    <a:pt x="1325879" y="0"/>
                  </a:lnTo>
                  <a:close/>
                </a:path>
              </a:pathLst>
            </a:custGeom>
            <a:solidFill>
              <a:srgbClr val="5F1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3185" y="5401360"/>
              <a:ext cx="256641" cy="2151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41664" y="5303519"/>
              <a:ext cx="1325880" cy="411480"/>
            </a:xfrm>
            <a:custGeom>
              <a:avLst/>
              <a:gdLst/>
              <a:ahLst/>
              <a:cxnLst/>
              <a:rect l="l" t="t" r="r" b="b"/>
              <a:pathLst>
                <a:path w="1325879" h="411479">
                  <a:moveTo>
                    <a:pt x="1325879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1325879" y="411479"/>
                  </a:lnTo>
                  <a:lnTo>
                    <a:pt x="1325879" y="0"/>
                  </a:lnTo>
                  <a:close/>
                </a:path>
              </a:pathLst>
            </a:custGeom>
            <a:solidFill>
              <a:srgbClr val="5F1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9531" y="5401360"/>
              <a:ext cx="491871" cy="2151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8014" y="4729861"/>
              <a:ext cx="2439542" cy="30632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78507" y="2889504"/>
            <a:ext cx="1993900" cy="1399540"/>
            <a:chOff x="1778507" y="2889504"/>
            <a:chExt cx="1993900" cy="1399540"/>
          </a:xfrm>
        </p:grpSpPr>
        <p:sp>
          <p:nvSpPr>
            <p:cNvPr id="17" name="object 17"/>
            <p:cNvSpPr/>
            <p:nvPr/>
          </p:nvSpPr>
          <p:spPr>
            <a:xfrm>
              <a:off x="1778507" y="2889504"/>
              <a:ext cx="1993900" cy="1399540"/>
            </a:xfrm>
            <a:custGeom>
              <a:avLst/>
              <a:gdLst/>
              <a:ahLst/>
              <a:cxnLst/>
              <a:rect l="l" t="t" r="r" b="b"/>
              <a:pathLst>
                <a:path w="1993900" h="1399539">
                  <a:moveTo>
                    <a:pt x="1993392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1993392" y="1399032"/>
                  </a:lnTo>
                  <a:lnTo>
                    <a:pt x="1993392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7658" y="3313506"/>
              <a:ext cx="1504315" cy="3066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6218" y="3697859"/>
              <a:ext cx="1605153" cy="16916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977640" y="2889504"/>
            <a:ext cx="2016760" cy="1399540"/>
            <a:chOff x="3977640" y="2889504"/>
            <a:chExt cx="2016760" cy="1399540"/>
          </a:xfrm>
        </p:grpSpPr>
        <p:sp>
          <p:nvSpPr>
            <p:cNvPr id="21" name="object 21"/>
            <p:cNvSpPr/>
            <p:nvPr/>
          </p:nvSpPr>
          <p:spPr>
            <a:xfrm>
              <a:off x="3977640" y="2889504"/>
              <a:ext cx="2016760" cy="1399540"/>
            </a:xfrm>
            <a:custGeom>
              <a:avLst/>
              <a:gdLst/>
              <a:ahLst/>
              <a:cxnLst/>
              <a:rect l="l" t="t" r="r" b="b"/>
              <a:pathLst>
                <a:path w="2016760" h="1399539">
                  <a:moveTo>
                    <a:pt x="2016252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2016252" y="1399032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21810" y="3313506"/>
              <a:ext cx="1473581" cy="3066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0098" y="3697859"/>
              <a:ext cx="1365503" cy="169163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176771" y="2889504"/>
            <a:ext cx="2021205" cy="1399540"/>
            <a:chOff x="6176771" y="2889504"/>
            <a:chExt cx="2021205" cy="1399540"/>
          </a:xfrm>
        </p:grpSpPr>
        <p:sp>
          <p:nvSpPr>
            <p:cNvPr id="25" name="object 25"/>
            <p:cNvSpPr/>
            <p:nvPr/>
          </p:nvSpPr>
          <p:spPr>
            <a:xfrm>
              <a:off x="6176771" y="2889504"/>
              <a:ext cx="2021205" cy="1399540"/>
            </a:xfrm>
            <a:custGeom>
              <a:avLst/>
              <a:gdLst/>
              <a:ahLst/>
              <a:cxnLst/>
              <a:rect l="l" t="t" r="r" b="b"/>
              <a:pathLst>
                <a:path w="2021204" h="1399539">
                  <a:moveTo>
                    <a:pt x="2020824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2020824" y="1399032"/>
                  </a:lnTo>
                  <a:lnTo>
                    <a:pt x="2020824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33869" y="3313506"/>
              <a:ext cx="844905" cy="3066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05015" y="3697859"/>
              <a:ext cx="1239380" cy="169163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375904" y="2889504"/>
            <a:ext cx="2021205" cy="1399540"/>
            <a:chOff x="8375904" y="2889504"/>
            <a:chExt cx="2021205" cy="1399540"/>
          </a:xfrm>
        </p:grpSpPr>
        <p:sp>
          <p:nvSpPr>
            <p:cNvPr id="29" name="object 29"/>
            <p:cNvSpPr/>
            <p:nvPr/>
          </p:nvSpPr>
          <p:spPr>
            <a:xfrm>
              <a:off x="8375904" y="2889504"/>
              <a:ext cx="2021205" cy="1399540"/>
            </a:xfrm>
            <a:custGeom>
              <a:avLst/>
              <a:gdLst/>
              <a:ahLst/>
              <a:cxnLst/>
              <a:rect l="l" t="t" r="r" b="b"/>
              <a:pathLst>
                <a:path w="2021204" h="1399539">
                  <a:moveTo>
                    <a:pt x="2020824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2020824" y="1399032"/>
                  </a:lnTo>
                  <a:lnTo>
                    <a:pt x="2020824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02319" y="3313506"/>
              <a:ext cx="1136497" cy="3066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0295" y="3697859"/>
              <a:ext cx="1438021" cy="16916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787651" y="1970532"/>
            <a:ext cx="8618220" cy="745490"/>
            <a:chOff x="1787651" y="1970532"/>
            <a:chExt cx="8618220" cy="745490"/>
          </a:xfrm>
        </p:grpSpPr>
        <p:sp>
          <p:nvSpPr>
            <p:cNvPr id="33" name="object 33"/>
            <p:cNvSpPr/>
            <p:nvPr/>
          </p:nvSpPr>
          <p:spPr>
            <a:xfrm>
              <a:off x="1787651" y="1970532"/>
              <a:ext cx="8618220" cy="745490"/>
            </a:xfrm>
            <a:custGeom>
              <a:avLst/>
              <a:gdLst/>
              <a:ahLst/>
              <a:cxnLst/>
              <a:rect l="l" t="t" r="r" b="b"/>
              <a:pathLst>
                <a:path w="8618220" h="745489">
                  <a:moveTo>
                    <a:pt x="8618220" y="0"/>
                  </a:moveTo>
                  <a:lnTo>
                    <a:pt x="0" y="0"/>
                  </a:lnTo>
                  <a:lnTo>
                    <a:pt x="0" y="745236"/>
                  </a:lnTo>
                  <a:lnTo>
                    <a:pt x="8618220" y="745236"/>
                  </a:lnTo>
                  <a:lnTo>
                    <a:pt x="8618220" y="0"/>
                  </a:lnTo>
                  <a:close/>
                </a:path>
              </a:pathLst>
            </a:custGeom>
            <a:solidFill>
              <a:srgbClr val="9BC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25847" y="2186940"/>
              <a:ext cx="2088642" cy="306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5171" y="550494"/>
            <a:ext cx="2774696" cy="5489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800223" y="2509837"/>
            <a:ext cx="6734809" cy="671830"/>
          </a:xfrm>
          <a:custGeom>
            <a:avLst/>
            <a:gdLst/>
            <a:ahLst/>
            <a:cxnLst/>
            <a:rect l="l" t="t" r="r" b="b"/>
            <a:pathLst>
              <a:path w="6734809" h="671830">
                <a:moveTo>
                  <a:pt x="6734302" y="0"/>
                </a:moveTo>
                <a:lnTo>
                  <a:pt x="6734302" y="0"/>
                </a:lnTo>
                <a:lnTo>
                  <a:pt x="0" y="0"/>
                </a:lnTo>
                <a:lnTo>
                  <a:pt x="0" y="671512"/>
                </a:lnTo>
                <a:lnTo>
                  <a:pt x="6734302" y="671512"/>
                </a:lnTo>
                <a:lnTo>
                  <a:pt x="6734302" y="0"/>
                </a:lnTo>
                <a:close/>
              </a:path>
            </a:pathLst>
          </a:custGeom>
          <a:solidFill>
            <a:srgbClr val="9BC75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0223" y="3852862"/>
            <a:ext cx="6734809" cy="671830"/>
          </a:xfrm>
          <a:custGeom>
            <a:avLst/>
            <a:gdLst/>
            <a:ahLst/>
            <a:cxnLst/>
            <a:rect l="l" t="t" r="r" b="b"/>
            <a:pathLst>
              <a:path w="6734809" h="671829">
                <a:moveTo>
                  <a:pt x="6734302" y="0"/>
                </a:moveTo>
                <a:lnTo>
                  <a:pt x="6734302" y="0"/>
                </a:lnTo>
                <a:lnTo>
                  <a:pt x="0" y="0"/>
                </a:lnTo>
                <a:lnTo>
                  <a:pt x="0" y="671512"/>
                </a:lnTo>
                <a:lnTo>
                  <a:pt x="6734302" y="671512"/>
                </a:lnTo>
                <a:lnTo>
                  <a:pt x="6734302" y="0"/>
                </a:lnTo>
                <a:close/>
              </a:path>
            </a:pathLst>
          </a:custGeom>
          <a:solidFill>
            <a:srgbClr val="9BC75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793873" y="1659635"/>
            <a:ext cx="6756400" cy="4389120"/>
            <a:chOff x="2793873" y="1659635"/>
            <a:chExt cx="6756400" cy="4389120"/>
          </a:xfrm>
        </p:grpSpPr>
        <p:sp>
          <p:nvSpPr>
            <p:cNvPr id="6" name="object 6"/>
            <p:cNvSpPr/>
            <p:nvPr/>
          </p:nvSpPr>
          <p:spPr>
            <a:xfrm>
              <a:off x="2800223" y="5195887"/>
              <a:ext cx="6734809" cy="671830"/>
            </a:xfrm>
            <a:custGeom>
              <a:avLst/>
              <a:gdLst/>
              <a:ahLst/>
              <a:cxnLst/>
              <a:rect l="l" t="t" r="r" b="b"/>
              <a:pathLst>
                <a:path w="6734809" h="671829">
                  <a:moveTo>
                    <a:pt x="6734302" y="0"/>
                  </a:moveTo>
                  <a:lnTo>
                    <a:pt x="6734302" y="0"/>
                  </a:lnTo>
                  <a:lnTo>
                    <a:pt x="0" y="0"/>
                  </a:lnTo>
                  <a:lnTo>
                    <a:pt x="0" y="671512"/>
                  </a:lnTo>
                  <a:lnTo>
                    <a:pt x="6734302" y="671512"/>
                  </a:lnTo>
                  <a:lnTo>
                    <a:pt x="6734302" y="0"/>
                  </a:lnTo>
                  <a:close/>
                </a:path>
              </a:pathLst>
            </a:custGeom>
            <a:solidFill>
              <a:srgbClr val="9BC75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83735" y="1831974"/>
              <a:ext cx="3367404" cy="4041775"/>
            </a:xfrm>
            <a:custGeom>
              <a:avLst/>
              <a:gdLst/>
              <a:ahLst/>
              <a:cxnLst/>
              <a:rect l="l" t="t" r="r" b="b"/>
              <a:pathLst>
                <a:path w="3367404" h="4041775">
                  <a:moveTo>
                    <a:pt x="0" y="0"/>
                  </a:moveTo>
                  <a:lnTo>
                    <a:pt x="0" y="4041775"/>
                  </a:lnTo>
                </a:path>
                <a:path w="3367404" h="4041775">
                  <a:moveTo>
                    <a:pt x="1683639" y="0"/>
                  </a:moveTo>
                  <a:lnTo>
                    <a:pt x="1683639" y="4041775"/>
                  </a:lnTo>
                </a:path>
                <a:path w="3367404" h="4041775">
                  <a:moveTo>
                    <a:pt x="3367150" y="0"/>
                  </a:moveTo>
                  <a:lnTo>
                    <a:pt x="3367150" y="4041775"/>
                  </a:lnTo>
                </a:path>
              </a:pathLst>
            </a:custGeom>
            <a:ln w="12700">
              <a:solidFill>
                <a:srgbClr val="9BC7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93873" y="2509900"/>
              <a:ext cx="6747509" cy="0"/>
            </a:xfrm>
            <a:custGeom>
              <a:avLst/>
              <a:gdLst/>
              <a:ahLst/>
              <a:cxnLst/>
              <a:rect l="l" t="t" r="r" b="b"/>
              <a:pathLst>
                <a:path w="6747509">
                  <a:moveTo>
                    <a:pt x="0" y="0"/>
                  </a:moveTo>
                  <a:lnTo>
                    <a:pt x="6747002" y="0"/>
                  </a:lnTo>
                </a:path>
              </a:pathLst>
            </a:custGeom>
            <a:ln w="25400">
              <a:solidFill>
                <a:srgbClr val="9BC7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93873" y="1831974"/>
              <a:ext cx="6747509" cy="4041775"/>
            </a:xfrm>
            <a:custGeom>
              <a:avLst/>
              <a:gdLst/>
              <a:ahLst/>
              <a:cxnLst/>
              <a:rect l="l" t="t" r="r" b="b"/>
              <a:pathLst>
                <a:path w="6747509" h="4041775">
                  <a:moveTo>
                    <a:pt x="0" y="1349375"/>
                  </a:moveTo>
                  <a:lnTo>
                    <a:pt x="6747002" y="1349375"/>
                  </a:lnTo>
                </a:path>
                <a:path w="6747509" h="4041775">
                  <a:moveTo>
                    <a:pt x="0" y="2020951"/>
                  </a:moveTo>
                  <a:lnTo>
                    <a:pt x="6747002" y="2020951"/>
                  </a:lnTo>
                </a:path>
                <a:path w="6747509" h="4041775">
                  <a:moveTo>
                    <a:pt x="0" y="2692400"/>
                  </a:moveTo>
                  <a:lnTo>
                    <a:pt x="6747002" y="2692400"/>
                  </a:lnTo>
                </a:path>
                <a:path w="6747509" h="4041775">
                  <a:moveTo>
                    <a:pt x="0" y="3363976"/>
                  </a:moveTo>
                  <a:lnTo>
                    <a:pt x="6747002" y="3363976"/>
                  </a:lnTo>
                </a:path>
                <a:path w="6747509" h="4041775">
                  <a:moveTo>
                    <a:pt x="6350" y="0"/>
                  </a:moveTo>
                  <a:lnTo>
                    <a:pt x="6350" y="4041775"/>
                  </a:lnTo>
                </a:path>
                <a:path w="6747509" h="4041775">
                  <a:moveTo>
                    <a:pt x="6740652" y="0"/>
                  </a:moveTo>
                  <a:lnTo>
                    <a:pt x="6740652" y="4041775"/>
                  </a:lnTo>
                </a:path>
                <a:path w="6747509" h="4041775">
                  <a:moveTo>
                    <a:pt x="0" y="6350"/>
                  </a:moveTo>
                  <a:lnTo>
                    <a:pt x="6747002" y="6350"/>
                  </a:lnTo>
                </a:path>
                <a:path w="6747509" h="4041775">
                  <a:moveTo>
                    <a:pt x="0" y="4035425"/>
                  </a:moveTo>
                  <a:lnTo>
                    <a:pt x="6747002" y="4035425"/>
                  </a:lnTo>
                </a:path>
              </a:pathLst>
            </a:custGeom>
            <a:ln w="12700">
              <a:solidFill>
                <a:srgbClr val="9BC7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2975" y="2004009"/>
              <a:ext cx="480517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0925" y="2004009"/>
              <a:ext cx="1160526" cy="36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1813" y="2004009"/>
              <a:ext cx="943355" cy="3660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0657" y="2004009"/>
              <a:ext cx="1499616" cy="3660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7275" y="2653614"/>
              <a:ext cx="173736" cy="306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6685" y="2653614"/>
              <a:ext cx="402336" cy="3066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0917" y="2653614"/>
              <a:ext cx="731519" cy="3066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6132" y="2653614"/>
              <a:ext cx="210921" cy="3066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1669" y="2653614"/>
              <a:ext cx="473201" cy="3066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7138" y="2653614"/>
              <a:ext cx="210311" cy="3066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2294" y="2653614"/>
              <a:ext cx="404622" cy="3066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1662" y="2653614"/>
              <a:ext cx="597407" cy="3066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65271" y="3325621"/>
              <a:ext cx="302361" cy="3063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35829" y="3325621"/>
              <a:ext cx="365760" cy="30632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205" y="3325621"/>
              <a:ext cx="731520" cy="30632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4420" y="3325621"/>
              <a:ext cx="210921" cy="3063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9957" y="3325621"/>
              <a:ext cx="473201" cy="30632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45426" y="3325621"/>
              <a:ext cx="192024" cy="30632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41438" y="3325621"/>
              <a:ext cx="356616" cy="30632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62518" y="3325621"/>
              <a:ext cx="621792" cy="30632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65271" y="3997147"/>
              <a:ext cx="311505" cy="3066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31257" y="3997147"/>
              <a:ext cx="374903" cy="3066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5197" y="3997147"/>
              <a:ext cx="731520" cy="3066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60413" y="3997147"/>
              <a:ext cx="210921" cy="3066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65950" y="3997147"/>
              <a:ext cx="514350" cy="30662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8850" y="3997147"/>
              <a:ext cx="210311" cy="30662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14006" y="3997147"/>
              <a:ext cx="440690" cy="3066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57945" y="3997147"/>
              <a:ext cx="634390" cy="3066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56127" y="4669485"/>
              <a:ext cx="338937" cy="30662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26685" y="4669485"/>
              <a:ext cx="402336" cy="30662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25488" y="4669485"/>
              <a:ext cx="731901" cy="30662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1086" y="4669485"/>
              <a:ext cx="210311" cy="3066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6242" y="4669485"/>
              <a:ext cx="514350" cy="30662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59142" y="4669485"/>
              <a:ext cx="192024" cy="30662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55154" y="4669485"/>
              <a:ext cx="356616" cy="30662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53374" y="4669485"/>
              <a:ext cx="646582" cy="3066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65271" y="5341010"/>
              <a:ext cx="310896" cy="30662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40401" y="5341010"/>
              <a:ext cx="347472" cy="3066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5197" y="5341010"/>
              <a:ext cx="731520" cy="30662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60413" y="5341010"/>
              <a:ext cx="210921" cy="3066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65950" y="5341010"/>
              <a:ext cx="521207" cy="3066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3422" y="5341010"/>
              <a:ext cx="210311" cy="30662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8577" y="5341010"/>
              <a:ext cx="436118" cy="30662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44230" y="5341010"/>
              <a:ext cx="664464" cy="30662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389120" y="1677923"/>
              <a:ext cx="1870075" cy="4352925"/>
            </a:xfrm>
            <a:custGeom>
              <a:avLst/>
              <a:gdLst/>
              <a:ahLst/>
              <a:cxnLst/>
              <a:rect l="l" t="t" r="r" b="b"/>
              <a:pathLst>
                <a:path w="1870075" h="4352925">
                  <a:moveTo>
                    <a:pt x="0" y="4352544"/>
                  </a:moveTo>
                  <a:lnTo>
                    <a:pt x="1869948" y="4352544"/>
                  </a:lnTo>
                  <a:lnTo>
                    <a:pt x="1869948" y="0"/>
                  </a:lnTo>
                  <a:lnTo>
                    <a:pt x="0" y="0"/>
                  </a:lnTo>
                  <a:lnTo>
                    <a:pt x="0" y="4352544"/>
                  </a:lnTo>
                  <a:close/>
                </a:path>
              </a:pathLst>
            </a:custGeom>
            <a:ln w="36575">
              <a:solidFill>
                <a:srgbClr val="F05B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832350" y="6274612"/>
            <a:ext cx="1152855" cy="306628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2656332" y="3058667"/>
            <a:ext cx="7031990" cy="923925"/>
          </a:xfrm>
          <a:custGeom>
            <a:avLst/>
            <a:gdLst/>
            <a:ahLst/>
            <a:cxnLst/>
            <a:rect l="l" t="t" r="r" b="b"/>
            <a:pathLst>
              <a:path w="7031990" h="923925">
                <a:moveTo>
                  <a:pt x="0" y="923543"/>
                </a:moveTo>
                <a:lnTo>
                  <a:pt x="7031735" y="923543"/>
                </a:lnTo>
                <a:lnTo>
                  <a:pt x="7031735" y="0"/>
                </a:lnTo>
                <a:lnTo>
                  <a:pt x="0" y="0"/>
                </a:lnTo>
                <a:lnTo>
                  <a:pt x="0" y="923543"/>
                </a:lnTo>
                <a:close/>
              </a:path>
            </a:pathLst>
          </a:custGeom>
          <a:ln w="36576">
            <a:solidFill>
              <a:srgbClr val="F0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203433" y="3363214"/>
            <a:ext cx="750214" cy="3063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0804" y="1828800"/>
            <a:ext cx="82550" cy="914400"/>
          </a:xfrm>
          <a:custGeom>
            <a:avLst/>
            <a:gdLst/>
            <a:ahLst/>
            <a:cxnLst/>
            <a:rect l="l" t="t" r="r" b="b"/>
            <a:pathLst>
              <a:path w="82550" h="914400">
                <a:moveTo>
                  <a:pt x="0" y="914400"/>
                </a:moveTo>
                <a:lnTo>
                  <a:pt x="82295" y="914400"/>
                </a:lnTo>
                <a:lnTo>
                  <a:pt x="82295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0804" y="2921507"/>
            <a:ext cx="82550" cy="914400"/>
          </a:xfrm>
          <a:custGeom>
            <a:avLst/>
            <a:gdLst/>
            <a:ahLst/>
            <a:cxnLst/>
            <a:rect l="l" t="t" r="r" b="b"/>
            <a:pathLst>
              <a:path w="82550" h="914400">
                <a:moveTo>
                  <a:pt x="0" y="914400"/>
                </a:moveTo>
                <a:lnTo>
                  <a:pt x="82295" y="914400"/>
                </a:lnTo>
                <a:lnTo>
                  <a:pt x="82295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0804" y="4014215"/>
            <a:ext cx="82550" cy="914400"/>
          </a:xfrm>
          <a:custGeom>
            <a:avLst/>
            <a:gdLst/>
            <a:ahLst/>
            <a:cxnLst/>
            <a:rect l="l" t="t" r="r" b="b"/>
            <a:pathLst>
              <a:path w="82550" h="914400">
                <a:moveTo>
                  <a:pt x="0" y="914399"/>
                </a:moveTo>
                <a:lnTo>
                  <a:pt x="82295" y="914399"/>
                </a:lnTo>
                <a:lnTo>
                  <a:pt x="82295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0804" y="5106923"/>
            <a:ext cx="82550" cy="914400"/>
          </a:xfrm>
          <a:custGeom>
            <a:avLst/>
            <a:gdLst/>
            <a:ahLst/>
            <a:cxnLst/>
            <a:rect l="l" t="t" r="r" b="b"/>
            <a:pathLst>
              <a:path w="82550" h="914400">
                <a:moveTo>
                  <a:pt x="0" y="914400"/>
                </a:moveTo>
                <a:lnTo>
                  <a:pt x="82295" y="914400"/>
                </a:lnTo>
                <a:lnTo>
                  <a:pt x="82295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405126" y="1977847"/>
            <a:ext cx="8507730" cy="613410"/>
            <a:chOff x="2405126" y="1977847"/>
            <a:chExt cx="8507730" cy="6134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5126" y="1977847"/>
              <a:ext cx="7043420" cy="3066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0530" y="1977847"/>
              <a:ext cx="210921" cy="3066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5940" y="1977847"/>
              <a:ext cx="1486661" cy="3066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126" y="2284729"/>
              <a:ext cx="6182487" cy="30632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71415" y="550494"/>
            <a:ext cx="3428745" cy="54894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405126" y="3223844"/>
            <a:ext cx="8887460" cy="306705"/>
            <a:chOff x="2405126" y="3223844"/>
            <a:chExt cx="8887460" cy="30670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126" y="3223844"/>
              <a:ext cx="363474" cy="3066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7442" y="3223844"/>
              <a:ext cx="210312" cy="306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2598" y="3223844"/>
              <a:ext cx="8539861" cy="30662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05126" y="4165346"/>
            <a:ext cx="9009380" cy="612775"/>
            <a:chOff x="2405126" y="4165346"/>
            <a:chExt cx="9009380" cy="61277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5126" y="4165346"/>
              <a:ext cx="9009126" cy="3063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5126" y="4471365"/>
              <a:ext cx="5256783" cy="30662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405126" y="5258384"/>
            <a:ext cx="8873490" cy="613410"/>
            <a:chOff x="2405126" y="5258384"/>
            <a:chExt cx="8873490" cy="61341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5126" y="5258384"/>
              <a:ext cx="3657346" cy="3066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0552" y="5258384"/>
              <a:ext cx="274320" cy="3066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51117" y="5258384"/>
              <a:ext cx="5127244" cy="3066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05126" y="5565038"/>
              <a:ext cx="5403850" cy="306628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2323" y="2018995"/>
            <a:ext cx="581424" cy="52669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07982" y="3235695"/>
            <a:ext cx="697466" cy="28602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4757" y="4119458"/>
            <a:ext cx="708488" cy="70391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09244" y="5180129"/>
            <a:ext cx="694944" cy="7633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5171" y="545287"/>
            <a:ext cx="2774696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669" y="1861769"/>
            <a:ext cx="3163188" cy="366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23713" y="2356815"/>
            <a:ext cx="117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24829" y="2305507"/>
            <a:ext cx="5758815" cy="732155"/>
            <a:chOff x="5624829" y="2305507"/>
            <a:chExt cx="5758815" cy="7321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4829" y="2305507"/>
              <a:ext cx="411479" cy="3660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9149" y="2305507"/>
              <a:ext cx="246887" cy="366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2593" y="2305507"/>
              <a:ext cx="4085971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1465" y="2305507"/>
              <a:ext cx="246888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4909" y="2305507"/>
              <a:ext cx="1308227" cy="36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4829" y="2671521"/>
              <a:ext cx="1994789" cy="36606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98669" y="3266262"/>
            <a:ext cx="6054471" cy="36606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98669" y="3861511"/>
            <a:ext cx="5032883" cy="36606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98669" y="4455871"/>
            <a:ext cx="5960490" cy="36606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98669" y="5050485"/>
            <a:ext cx="5927979" cy="366064"/>
          </a:xfrm>
          <a:prstGeom prst="rect">
            <a:avLst/>
          </a:prstGeom>
        </p:spPr>
      </p:pic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71932" y="2582036"/>
          <a:ext cx="3878577" cy="2095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285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285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28575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28575">
                      <a:solidFill>
                        <a:srgbClr val="4040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28575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28575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28575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28575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04040"/>
                      </a:solidFill>
                      <a:prstDash val="solid"/>
                    </a:lnL>
                    <a:lnR w="12700">
                      <a:solidFill>
                        <a:srgbClr val="404040"/>
                      </a:solidFill>
                      <a:prstDash val="solid"/>
                    </a:lnR>
                    <a:lnT w="12700">
                      <a:solidFill>
                        <a:srgbClr val="404040"/>
                      </a:solidFill>
                      <a:prstDash val="solid"/>
                    </a:lnT>
                    <a:lnB w="12700">
                      <a:solidFill>
                        <a:srgbClr val="40404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6079" y="2695016"/>
            <a:ext cx="233172" cy="18318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32255" y="2695016"/>
            <a:ext cx="571881" cy="18318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44191" y="2695016"/>
            <a:ext cx="468630" cy="18318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59226" y="2695016"/>
            <a:ext cx="736447" cy="18318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36371" y="3035807"/>
            <a:ext cx="109728" cy="16916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06245" y="3035807"/>
            <a:ext cx="219456" cy="16916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333498" y="3035807"/>
            <a:ext cx="873760" cy="169545"/>
            <a:chOff x="2333498" y="3035807"/>
            <a:chExt cx="873760" cy="169545"/>
          </a:xfrm>
        </p:grpSpPr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3498" y="3035807"/>
              <a:ext cx="417575" cy="1691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67635" y="3035807"/>
              <a:ext cx="118872" cy="16916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27071" y="3035807"/>
              <a:ext cx="281178" cy="16916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14523" y="3035807"/>
              <a:ext cx="118872" cy="1691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73959" y="3035807"/>
              <a:ext cx="233171" cy="169163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642359" y="3035807"/>
            <a:ext cx="347472" cy="16916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18083" y="3385439"/>
            <a:ext cx="173736" cy="16916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10817" y="3385439"/>
            <a:ext cx="201168" cy="169163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2338070" y="3385439"/>
            <a:ext cx="853440" cy="169545"/>
            <a:chOff x="2338070" y="3385439"/>
            <a:chExt cx="853440" cy="169545"/>
          </a:xfrm>
        </p:grpSpPr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8070" y="3385439"/>
              <a:ext cx="417575" cy="16916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72207" y="3385439"/>
              <a:ext cx="118871" cy="16916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31643" y="3385439"/>
              <a:ext cx="281178" cy="16916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19095" y="3385439"/>
              <a:ext cx="118871" cy="16916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78531" y="3385439"/>
              <a:ext cx="212598" cy="169163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642359" y="3385439"/>
            <a:ext cx="353567" cy="16916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18083" y="3734765"/>
            <a:ext cx="173736" cy="16946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05991" y="3734765"/>
            <a:ext cx="210921" cy="169468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2315210" y="3734765"/>
            <a:ext cx="926465" cy="169545"/>
            <a:chOff x="2315210" y="3734765"/>
            <a:chExt cx="926465" cy="169545"/>
          </a:xfrm>
        </p:grpSpPr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15210" y="3734765"/>
              <a:ext cx="417575" cy="16946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49347" y="3734765"/>
              <a:ext cx="118872" cy="16946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08783" y="3734765"/>
              <a:ext cx="288036" cy="16946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00807" y="3734765"/>
              <a:ext cx="118871" cy="1694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60243" y="3734765"/>
              <a:ext cx="281178" cy="169468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637534" y="3734765"/>
            <a:ext cx="360070" cy="16946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13511" y="4084320"/>
            <a:ext cx="192024" cy="16916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05991" y="4084320"/>
            <a:ext cx="220065" cy="169163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2338070" y="4084320"/>
            <a:ext cx="857885" cy="169545"/>
            <a:chOff x="2338070" y="4084320"/>
            <a:chExt cx="857885" cy="169545"/>
          </a:xfrm>
        </p:grpSpPr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38070" y="4084320"/>
              <a:ext cx="417575" cy="16916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72207" y="4084320"/>
              <a:ext cx="118871" cy="16916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31643" y="4084320"/>
              <a:ext cx="288036" cy="16916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23667" y="4084320"/>
              <a:ext cx="118871" cy="16916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983103" y="4084320"/>
              <a:ext cx="212598" cy="169163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637534" y="4084320"/>
            <a:ext cx="366166" cy="16916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18083" y="4433265"/>
            <a:ext cx="173736" cy="16946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10563" y="4433265"/>
            <a:ext cx="192633" cy="169468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2315210" y="4433265"/>
            <a:ext cx="926465" cy="169545"/>
            <a:chOff x="2315210" y="4433265"/>
            <a:chExt cx="926465" cy="169545"/>
          </a:xfrm>
        </p:grpSpPr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15210" y="4433265"/>
              <a:ext cx="417575" cy="16946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49347" y="4433265"/>
              <a:ext cx="118872" cy="16946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08783" y="4433265"/>
              <a:ext cx="288036" cy="16946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00807" y="4433265"/>
              <a:ext cx="118871" cy="16946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960243" y="4433265"/>
              <a:ext cx="281178" cy="169468"/>
            </a:xfrm>
            <a:prstGeom prst="rect">
              <a:avLst/>
            </a:prstGeom>
          </p:spPr>
        </p:pic>
      </p:grpSp>
      <p:pic>
        <p:nvPicPr>
          <p:cNvPr id="66" name="object 6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632961" y="4433265"/>
            <a:ext cx="378358" cy="16946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231" y="3410711"/>
            <a:ext cx="10768584" cy="365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7143" y="2751785"/>
            <a:ext cx="4766056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A62D5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67711" y="2388133"/>
            <a:ext cx="8029575" cy="1977389"/>
            <a:chOff x="2267711" y="2388133"/>
            <a:chExt cx="8029575" cy="197738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3179" y="2388133"/>
              <a:ext cx="7444994" cy="7321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7711" y="3010865"/>
              <a:ext cx="8029194" cy="731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7479" y="3632860"/>
              <a:ext cx="7010781" cy="732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0790" y="545287"/>
            <a:ext cx="4785741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98669" y="2235403"/>
            <a:ext cx="6608445" cy="366395"/>
            <a:chOff x="5098669" y="2235403"/>
            <a:chExt cx="6608445" cy="3663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8669" y="2235403"/>
              <a:ext cx="432053" cy="366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6705" y="2235403"/>
              <a:ext cx="247497" cy="366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0530" y="2235403"/>
              <a:ext cx="6196076" cy="36606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98669" y="2830017"/>
            <a:ext cx="3390519" cy="36606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323713" y="3325190"/>
            <a:ext cx="117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4829" y="3273882"/>
            <a:ext cx="4490593" cy="3660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98669" y="3869131"/>
            <a:ext cx="2577592" cy="36606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323713" y="4359655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624829" y="4308297"/>
            <a:ext cx="5749290" cy="732155"/>
            <a:chOff x="5624829" y="4308297"/>
            <a:chExt cx="5749290" cy="73215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4829" y="4308297"/>
              <a:ext cx="5748782" cy="3660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4829" y="4674361"/>
              <a:ext cx="3186176" cy="36576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0275" y="2844789"/>
            <a:ext cx="2647105" cy="157346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17920" y="4087367"/>
            <a:ext cx="5257800" cy="1618615"/>
            <a:chOff x="6217920" y="4087367"/>
            <a:chExt cx="5257800" cy="1618615"/>
          </a:xfrm>
        </p:grpSpPr>
        <p:sp>
          <p:nvSpPr>
            <p:cNvPr id="3" name="object 3"/>
            <p:cNvSpPr/>
            <p:nvPr/>
          </p:nvSpPr>
          <p:spPr>
            <a:xfrm>
              <a:off x="6217920" y="4087367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3542" y="4344365"/>
              <a:ext cx="1296797" cy="3340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7259" y="4842967"/>
              <a:ext cx="4855210" cy="3066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9786" y="5085841"/>
              <a:ext cx="1950339" cy="30632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99516" y="4087367"/>
            <a:ext cx="5257800" cy="1618615"/>
            <a:chOff x="699516" y="4087367"/>
            <a:chExt cx="5257800" cy="1618615"/>
          </a:xfrm>
        </p:grpSpPr>
        <p:sp>
          <p:nvSpPr>
            <p:cNvPr id="8" name="object 8"/>
            <p:cNvSpPr/>
            <p:nvPr/>
          </p:nvSpPr>
          <p:spPr>
            <a:xfrm>
              <a:off x="699516" y="4087367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9360" y="4344365"/>
              <a:ext cx="1826260" cy="3340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278" y="4842967"/>
              <a:ext cx="4855972" cy="3066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0738" y="5085841"/>
              <a:ext cx="3119374" cy="30632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217920" y="2194560"/>
            <a:ext cx="5257800" cy="1618615"/>
            <a:chOff x="6217920" y="2194560"/>
            <a:chExt cx="5257800" cy="1618615"/>
          </a:xfrm>
        </p:grpSpPr>
        <p:sp>
          <p:nvSpPr>
            <p:cNvPr id="13" name="object 13"/>
            <p:cNvSpPr/>
            <p:nvPr/>
          </p:nvSpPr>
          <p:spPr>
            <a:xfrm>
              <a:off x="6217920" y="2194560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8"/>
                  </a:lnTo>
                  <a:lnTo>
                    <a:pt x="5257800" y="1618488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3210" y="2448128"/>
              <a:ext cx="2039111" cy="3340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8407" y="2947416"/>
              <a:ext cx="4789170" cy="3063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6425" y="3189427"/>
              <a:ext cx="3908298" cy="30662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99516" y="2194560"/>
            <a:ext cx="5257800" cy="1618615"/>
            <a:chOff x="699516" y="2194560"/>
            <a:chExt cx="5257800" cy="1618615"/>
          </a:xfrm>
        </p:grpSpPr>
        <p:sp>
          <p:nvSpPr>
            <p:cNvPr id="18" name="object 18"/>
            <p:cNvSpPr/>
            <p:nvPr/>
          </p:nvSpPr>
          <p:spPr>
            <a:xfrm>
              <a:off x="699516" y="2194560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8"/>
                  </a:lnTo>
                  <a:lnTo>
                    <a:pt x="5257800" y="1618488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4686" y="2448128"/>
              <a:ext cx="3967099" cy="3340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262" y="2947416"/>
              <a:ext cx="3936619" cy="3063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7566" y="3189427"/>
              <a:ext cx="3587369" cy="30662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850891" y="550494"/>
            <a:ext cx="2646425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5588" y="1485900"/>
            <a:ext cx="9642475" cy="4965700"/>
          </a:xfrm>
          <a:custGeom>
            <a:avLst/>
            <a:gdLst/>
            <a:ahLst/>
            <a:cxnLst/>
            <a:rect l="l" t="t" r="r" b="b"/>
            <a:pathLst>
              <a:path w="9642475" h="4965700">
                <a:moveTo>
                  <a:pt x="0" y="4965192"/>
                </a:moveTo>
                <a:lnTo>
                  <a:pt x="9642348" y="4965192"/>
                </a:lnTo>
                <a:lnTo>
                  <a:pt x="9642348" y="0"/>
                </a:lnTo>
                <a:lnTo>
                  <a:pt x="0" y="0"/>
                </a:lnTo>
                <a:lnTo>
                  <a:pt x="0" y="4965192"/>
                </a:lnTo>
                <a:close/>
              </a:path>
            </a:pathLst>
          </a:custGeom>
          <a:ln w="27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597" y="550494"/>
            <a:ext cx="5564632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17319" y="4828032"/>
            <a:ext cx="9345295" cy="1499870"/>
            <a:chOff x="1417319" y="4828032"/>
            <a:chExt cx="9345295" cy="1499870"/>
          </a:xfrm>
        </p:grpSpPr>
        <p:sp>
          <p:nvSpPr>
            <p:cNvPr id="5" name="object 5"/>
            <p:cNvSpPr/>
            <p:nvPr/>
          </p:nvSpPr>
          <p:spPr>
            <a:xfrm>
              <a:off x="1431035" y="4841748"/>
              <a:ext cx="9317990" cy="1472565"/>
            </a:xfrm>
            <a:custGeom>
              <a:avLst/>
              <a:gdLst/>
              <a:ahLst/>
              <a:cxnLst/>
              <a:rect l="l" t="t" r="r" b="b"/>
              <a:pathLst>
                <a:path w="9317990" h="1472564">
                  <a:moveTo>
                    <a:pt x="0" y="1472183"/>
                  </a:moveTo>
                  <a:lnTo>
                    <a:pt x="9317735" y="1472183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2183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0179" y="4841748"/>
              <a:ext cx="1682750" cy="1472565"/>
            </a:xfrm>
            <a:custGeom>
              <a:avLst/>
              <a:gdLst/>
              <a:ahLst/>
              <a:cxnLst/>
              <a:rect l="l" t="t" r="r" b="b"/>
              <a:pathLst>
                <a:path w="1682750" h="1472564">
                  <a:moveTo>
                    <a:pt x="1682495" y="0"/>
                  </a:moveTo>
                  <a:lnTo>
                    <a:pt x="0" y="0"/>
                  </a:lnTo>
                  <a:lnTo>
                    <a:pt x="0" y="1472183"/>
                  </a:lnTo>
                  <a:lnTo>
                    <a:pt x="1682495" y="1472183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58645" y="5306821"/>
            <a:ext cx="967105" cy="549275"/>
            <a:chOff x="1858645" y="5306821"/>
            <a:chExt cx="967105" cy="5492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0941" y="5306821"/>
              <a:ext cx="869797" cy="274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8645" y="5580887"/>
              <a:ext cx="967003" cy="2746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85209" y="5803391"/>
            <a:ext cx="1517396" cy="2148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9470" y="5146524"/>
            <a:ext cx="748543" cy="5105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60258" y="5803391"/>
            <a:ext cx="2113406" cy="2148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7382" y="5146524"/>
            <a:ext cx="748543" cy="51058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417319" y="3241548"/>
            <a:ext cx="9345295" cy="1499870"/>
            <a:chOff x="1417319" y="3241548"/>
            <a:chExt cx="9345295" cy="1499870"/>
          </a:xfrm>
        </p:grpSpPr>
        <p:sp>
          <p:nvSpPr>
            <p:cNvPr id="15" name="object 15"/>
            <p:cNvSpPr/>
            <p:nvPr/>
          </p:nvSpPr>
          <p:spPr>
            <a:xfrm>
              <a:off x="1431035" y="3255264"/>
              <a:ext cx="9317990" cy="1472565"/>
            </a:xfrm>
            <a:custGeom>
              <a:avLst/>
              <a:gdLst/>
              <a:ahLst/>
              <a:cxnLst/>
              <a:rect l="l" t="t" r="r" b="b"/>
              <a:pathLst>
                <a:path w="9317990" h="1472564">
                  <a:moveTo>
                    <a:pt x="0" y="1472184"/>
                  </a:moveTo>
                  <a:lnTo>
                    <a:pt x="9317735" y="1472184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2184"/>
                  </a:lnTo>
                  <a:close/>
                </a:path>
              </a:pathLst>
            </a:custGeom>
            <a:ln w="27432">
              <a:solidFill>
                <a:srgbClr val="A62D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0179" y="3268980"/>
              <a:ext cx="1682750" cy="1458595"/>
            </a:xfrm>
            <a:custGeom>
              <a:avLst/>
              <a:gdLst/>
              <a:ahLst/>
              <a:cxnLst/>
              <a:rect l="l" t="t" r="r" b="b"/>
              <a:pathLst>
                <a:path w="1682750" h="1458595">
                  <a:moveTo>
                    <a:pt x="1682495" y="0"/>
                  </a:moveTo>
                  <a:lnTo>
                    <a:pt x="0" y="0"/>
                  </a:lnTo>
                  <a:lnTo>
                    <a:pt x="0" y="1458468"/>
                  </a:lnTo>
                  <a:lnTo>
                    <a:pt x="1682495" y="1458468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08352" y="3864813"/>
            <a:ext cx="1081951" cy="274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48734" y="3551599"/>
            <a:ext cx="276542" cy="51874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63467" y="4213225"/>
            <a:ext cx="1357757" cy="21488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06653" y="3533311"/>
            <a:ext cx="422760" cy="51874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85536" y="4211777"/>
            <a:ext cx="589026" cy="21518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81874" y="3555750"/>
            <a:ext cx="583086" cy="5145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44158" y="4213225"/>
            <a:ext cx="1016571" cy="21488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37273" y="3551606"/>
            <a:ext cx="536698" cy="5731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20838" y="4209237"/>
            <a:ext cx="1531620" cy="21518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00555" y="3537445"/>
            <a:ext cx="532808" cy="55120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493250" y="4204080"/>
            <a:ext cx="1051432" cy="21488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417319" y="1650492"/>
            <a:ext cx="9345295" cy="1508760"/>
            <a:chOff x="1417319" y="1650492"/>
            <a:chExt cx="9345295" cy="1508760"/>
          </a:xfrm>
        </p:grpSpPr>
        <p:sp>
          <p:nvSpPr>
            <p:cNvPr id="29" name="object 29"/>
            <p:cNvSpPr/>
            <p:nvPr/>
          </p:nvSpPr>
          <p:spPr>
            <a:xfrm>
              <a:off x="1431035" y="1664208"/>
              <a:ext cx="9317990" cy="1477010"/>
            </a:xfrm>
            <a:custGeom>
              <a:avLst/>
              <a:gdLst/>
              <a:ahLst/>
              <a:cxnLst/>
              <a:rect l="l" t="t" r="r" b="b"/>
              <a:pathLst>
                <a:path w="9317990" h="1477010">
                  <a:moveTo>
                    <a:pt x="0" y="1476756"/>
                  </a:moveTo>
                  <a:lnTo>
                    <a:pt x="9317735" y="1476756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6756"/>
                  </a:lnTo>
                  <a:close/>
                </a:path>
              </a:pathLst>
            </a:custGeom>
            <a:ln w="27432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0179" y="1664208"/>
              <a:ext cx="1682750" cy="1495425"/>
            </a:xfrm>
            <a:custGeom>
              <a:avLst/>
              <a:gdLst/>
              <a:ahLst/>
              <a:cxnLst/>
              <a:rect l="l" t="t" r="r" b="b"/>
              <a:pathLst>
                <a:path w="1682750" h="1495425">
                  <a:moveTo>
                    <a:pt x="1682495" y="0"/>
                  </a:moveTo>
                  <a:lnTo>
                    <a:pt x="0" y="0"/>
                  </a:lnTo>
                  <a:lnTo>
                    <a:pt x="0" y="1495044"/>
                  </a:lnTo>
                  <a:lnTo>
                    <a:pt x="1682495" y="1495044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52904" y="2276601"/>
            <a:ext cx="1402461" cy="2743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79673" y="1937770"/>
            <a:ext cx="532569" cy="6374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21175" y="2656585"/>
            <a:ext cx="1037755" cy="21488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92769" y="2654554"/>
            <a:ext cx="1086980" cy="21488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48266" y="1978838"/>
            <a:ext cx="559757" cy="5690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7197" y="545287"/>
            <a:ext cx="5883910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669" y="2563698"/>
            <a:ext cx="4559554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8669" y="3158058"/>
            <a:ext cx="6235954" cy="366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8669" y="3753358"/>
            <a:ext cx="3679571" cy="36576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098669" y="4347921"/>
            <a:ext cx="5202555" cy="366395"/>
            <a:chOff x="5098669" y="4347921"/>
            <a:chExt cx="5202555" cy="36639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669" y="4347921"/>
              <a:ext cx="683158" cy="366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1113" y="4347921"/>
              <a:ext cx="246887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4558" y="4347921"/>
              <a:ext cx="4566412" cy="36606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90193" y="2790329"/>
            <a:ext cx="2485500" cy="16809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3935" y="3022092"/>
            <a:ext cx="8663940" cy="1527175"/>
          </a:xfrm>
          <a:custGeom>
            <a:avLst/>
            <a:gdLst/>
            <a:ahLst/>
            <a:cxnLst/>
            <a:rect l="l" t="t" r="r" b="b"/>
            <a:pathLst>
              <a:path w="8663940" h="1527175">
                <a:moveTo>
                  <a:pt x="8663940" y="0"/>
                </a:moveTo>
                <a:lnTo>
                  <a:pt x="0" y="0"/>
                </a:lnTo>
                <a:lnTo>
                  <a:pt x="0" y="1527048"/>
                </a:lnTo>
                <a:lnTo>
                  <a:pt x="8663940" y="1527048"/>
                </a:lnTo>
                <a:lnTo>
                  <a:pt x="8663940" y="0"/>
                </a:lnTo>
                <a:close/>
              </a:path>
            </a:pathLst>
          </a:custGeom>
          <a:solidFill>
            <a:srgbClr val="2A9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2753" y="550494"/>
            <a:ext cx="5355336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38527" y="3570732"/>
            <a:ext cx="8348980" cy="832485"/>
            <a:chOff x="1938527" y="3570732"/>
            <a:chExt cx="8348980" cy="832485"/>
          </a:xfrm>
        </p:grpSpPr>
        <p:sp>
          <p:nvSpPr>
            <p:cNvPr id="5" name="object 5"/>
            <p:cNvSpPr/>
            <p:nvPr/>
          </p:nvSpPr>
          <p:spPr>
            <a:xfrm>
              <a:off x="1938527" y="3570732"/>
              <a:ext cx="8348980" cy="832485"/>
            </a:xfrm>
            <a:custGeom>
              <a:avLst/>
              <a:gdLst/>
              <a:ahLst/>
              <a:cxnLst/>
              <a:rect l="l" t="t" r="r" b="b"/>
              <a:pathLst>
                <a:path w="8348980" h="832485">
                  <a:moveTo>
                    <a:pt x="834847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8348472" y="832103"/>
                  </a:lnTo>
                  <a:lnTo>
                    <a:pt x="8348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3885" y="3807206"/>
              <a:ext cx="1069086" cy="36576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755648" y="5436108"/>
            <a:ext cx="8682355" cy="832485"/>
            <a:chOff x="1755648" y="5436108"/>
            <a:chExt cx="8682355" cy="832485"/>
          </a:xfrm>
        </p:grpSpPr>
        <p:sp>
          <p:nvSpPr>
            <p:cNvPr id="8" name="object 8"/>
            <p:cNvSpPr/>
            <p:nvPr/>
          </p:nvSpPr>
          <p:spPr>
            <a:xfrm>
              <a:off x="1755648" y="5436108"/>
              <a:ext cx="8682355" cy="832485"/>
            </a:xfrm>
            <a:custGeom>
              <a:avLst/>
              <a:gdLst/>
              <a:ahLst/>
              <a:cxnLst/>
              <a:rect l="l" t="t" r="r" b="b"/>
              <a:pathLst>
                <a:path w="8682355" h="832485">
                  <a:moveTo>
                    <a:pt x="8682228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8682228" y="832103"/>
                  </a:lnTo>
                  <a:lnTo>
                    <a:pt x="868222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5037" y="5674766"/>
              <a:ext cx="2369312" cy="36606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3241548" y="472287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144017" y="0"/>
                </a:moveTo>
                <a:lnTo>
                  <a:pt x="0" y="144018"/>
                </a:lnTo>
                <a:lnTo>
                  <a:pt x="72009" y="144018"/>
                </a:lnTo>
                <a:lnTo>
                  <a:pt x="72009" y="395478"/>
                </a:lnTo>
                <a:lnTo>
                  <a:pt x="0" y="395478"/>
                </a:lnTo>
                <a:lnTo>
                  <a:pt x="144017" y="539496"/>
                </a:lnTo>
                <a:lnTo>
                  <a:pt x="288036" y="395478"/>
                </a:lnTo>
                <a:lnTo>
                  <a:pt x="216026" y="395478"/>
                </a:lnTo>
                <a:lnTo>
                  <a:pt x="216026" y="144018"/>
                </a:lnTo>
                <a:lnTo>
                  <a:pt x="288036" y="144018"/>
                </a:lnTo>
                <a:lnTo>
                  <a:pt x="144017" y="0"/>
                </a:lnTo>
                <a:close/>
              </a:path>
            </a:pathLst>
          </a:custGeom>
          <a:solidFill>
            <a:srgbClr val="9BC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52744" y="472287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144017" y="0"/>
                </a:moveTo>
                <a:lnTo>
                  <a:pt x="0" y="144018"/>
                </a:lnTo>
                <a:lnTo>
                  <a:pt x="72008" y="144018"/>
                </a:lnTo>
                <a:lnTo>
                  <a:pt x="72008" y="395478"/>
                </a:lnTo>
                <a:lnTo>
                  <a:pt x="0" y="395478"/>
                </a:lnTo>
                <a:lnTo>
                  <a:pt x="144017" y="539496"/>
                </a:lnTo>
                <a:lnTo>
                  <a:pt x="288035" y="395478"/>
                </a:lnTo>
                <a:lnTo>
                  <a:pt x="216026" y="395478"/>
                </a:lnTo>
                <a:lnTo>
                  <a:pt x="216026" y="144018"/>
                </a:lnTo>
                <a:lnTo>
                  <a:pt x="288035" y="144018"/>
                </a:lnTo>
                <a:lnTo>
                  <a:pt x="144017" y="0"/>
                </a:lnTo>
                <a:close/>
              </a:path>
            </a:pathLst>
          </a:custGeom>
          <a:solidFill>
            <a:srgbClr val="9BC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3940" y="472287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144017" y="0"/>
                </a:moveTo>
                <a:lnTo>
                  <a:pt x="0" y="144018"/>
                </a:lnTo>
                <a:lnTo>
                  <a:pt x="72008" y="144018"/>
                </a:lnTo>
                <a:lnTo>
                  <a:pt x="72008" y="395478"/>
                </a:lnTo>
                <a:lnTo>
                  <a:pt x="0" y="395478"/>
                </a:lnTo>
                <a:lnTo>
                  <a:pt x="144017" y="539496"/>
                </a:lnTo>
                <a:lnTo>
                  <a:pt x="288035" y="395478"/>
                </a:lnTo>
                <a:lnTo>
                  <a:pt x="216026" y="395478"/>
                </a:lnTo>
                <a:lnTo>
                  <a:pt x="216026" y="144018"/>
                </a:lnTo>
                <a:lnTo>
                  <a:pt x="288035" y="144018"/>
                </a:lnTo>
                <a:lnTo>
                  <a:pt x="144017" y="0"/>
                </a:lnTo>
                <a:close/>
              </a:path>
            </a:pathLst>
          </a:custGeom>
          <a:solidFill>
            <a:srgbClr val="9BC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44641" y="3172028"/>
            <a:ext cx="1034922" cy="30662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5157215" y="1443523"/>
            <a:ext cx="1189990" cy="1130935"/>
            <a:chOff x="5157215" y="1443523"/>
            <a:chExt cx="1189990" cy="113093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184" y="1443523"/>
              <a:ext cx="765978" cy="8117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7215" y="1901952"/>
              <a:ext cx="562356" cy="672084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91355" y="3653028"/>
            <a:ext cx="566927" cy="67208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5588" y="1485900"/>
            <a:ext cx="9642475" cy="4965700"/>
          </a:xfrm>
          <a:custGeom>
            <a:avLst/>
            <a:gdLst/>
            <a:ahLst/>
            <a:cxnLst/>
            <a:rect l="l" t="t" r="r" b="b"/>
            <a:pathLst>
              <a:path w="9642475" h="4965700">
                <a:moveTo>
                  <a:pt x="0" y="4965192"/>
                </a:moveTo>
                <a:lnTo>
                  <a:pt x="9642348" y="4965192"/>
                </a:lnTo>
                <a:lnTo>
                  <a:pt x="9642348" y="0"/>
                </a:lnTo>
                <a:lnTo>
                  <a:pt x="0" y="0"/>
                </a:lnTo>
                <a:lnTo>
                  <a:pt x="0" y="4965192"/>
                </a:lnTo>
                <a:close/>
              </a:path>
            </a:pathLst>
          </a:custGeom>
          <a:ln w="27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597" y="550494"/>
            <a:ext cx="5564632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17319" y="4828032"/>
            <a:ext cx="9345295" cy="1499870"/>
            <a:chOff x="1417319" y="4828032"/>
            <a:chExt cx="9345295" cy="1499870"/>
          </a:xfrm>
        </p:grpSpPr>
        <p:sp>
          <p:nvSpPr>
            <p:cNvPr id="5" name="object 5"/>
            <p:cNvSpPr/>
            <p:nvPr/>
          </p:nvSpPr>
          <p:spPr>
            <a:xfrm>
              <a:off x="1431035" y="4841748"/>
              <a:ext cx="9317990" cy="1472565"/>
            </a:xfrm>
            <a:custGeom>
              <a:avLst/>
              <a:gdLst/>
              <a:ahLst/>
              <a:cxnLst/>
              <a:rect l="l" t="t" r="r" b="b"/>
              <a:pathLst>
                <a:path w="9317990" h="1472564">
                  <a:moveTo>
                    <a:pt x="0" y="1472183"/>
                  </a:moveTo>
                  <a:lnTo>
                    <a:pt x="9317735" y="1472183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2183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0179" y="4841748"/>
              <a:ext cx="1682750" cy="1472565"/>
            </a:xfrm>
            <a:custGeom>
              <a:avLst/>
              <a:gdLst/>
              <a:ahLst/>
              <a:cxnLst/>
              <a:rect l="l" t="t" r="r" b="b"/>
              <a:pathLst>
                <a:path w="1682750" h="1472564">
                  <a:moveTo>
                    <a:pt x="1682495" y="0"/>
                  </a:moveTo>
                  <a:lnTo>
                    <a:pt x="0" y="0"/>
                  </a:lnTo>
                  <a:lnTo>
                    <a:pt x="0" y="1472183"/>
                  </a:lnTo>
                  <a:lnTo>
                    <a:pt x="1682495" y="1472183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58645" y="5306821"/>
            <a:ext cx="967105" cy="549275"/>
            <a:chOff x="1858645" y="5306821"/>
            <a:chExt cx="967105" cy="5492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0941" y="5306821"/>
              <a:ext cx="869797" cy="274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8645" y="5580887"/>
              <a:ext cx="967003" cy="2746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85209" y="5803391"/>
            <a:ext cx="1517396" cy="2148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9470" y="5146524"/>
            <a:ext cx="748543" cy="5105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60258" y="5803391"/>
            <a:ext cx="2113406" cy="2148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7382" y="5146524"/>
            <a:ext cx="748543" cy="51058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417319" y="3241548"/>
            <a:ext cx="9345295" cy="1499870"/>
            <a:chOff x="1417319" y="3241548"/>
            <a:chExt cx="9345295" cy="1499870"/>
          </a:xfrm>
        </p:grpSpPr>
        <p:sp>
          <p:nvSpPr>
            <p:cNvPr id="15" name="object 15"/>
            <p:cNvSpPr/>
            <p:nvPr/>
          </p:nvSpPr>
          <p:spPr>
            <a:xfrm>
              <a:off x="1431035" y="3255264"/>
              <a:ext cx="9317990" cy="1472565"/>
            </a:xfrm>
            <a:custGeom>
              <a:avLst/>
              <a:gdLst/>
              <a:ahLst/>
              <a:cxnLst/>
              <a:rect l="l" t="t" r="r" b="b"/>
              <a:pathLst>
                <a:path w="9317990" h="1472564">
                  <a:moveTo>
                    <a:pt x="0" y="1472184"/>
                  </a:moveTo>
                  <a:lnTo>
                    <a:pt x="9317735" y="1472184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2184"/>
                  </a:lnTo>
                  <a:close/>
                </a:path>
              </a:pathLst>
            </a:custGeom>
            <a:ln w="27432">
              <a:solidFill>
                <a:srgbClr val="A62D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0179" y="3268980"/>
              <a:ext cx="1682750" cy="1458595"/>
            </a:xfrm>
            <a:custGeom>
              <a:avLst/>
              <a:gdLst/>
              <a:ahLst/>
              <a:cxnLst/>
              <a:rect l="l" t="t" r="r" b="b"/>
              <a:pathLst>
                <a:path w="1682750" h="1458595">
                  <a:moveTo>
                    <a:pt x="1682495" y="0"/>
                  </a:moveTo>
                  <a:lnTo>
                    <a:pt x="0" y="0"/>
                  </a:lnTo>
                  <a:lnTo>
                    <a:pt x="0" y="1458468"/>
                  </a:lnTo>
                  <a:lnTo>
                    <a:pt x="1682495" y="1458468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08352" y="3864813"/>
            <a:ext cx="1081951" cy="274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48734" y="3551599"/>
            <a:ext cx="276542" cy="51874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63467" y="4213225"/>
            <a:ext cx="1357757" cy="21488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06653" y="3533311"/>
            <a:ext cx="422760" cy="51874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85536" y="4211777"/>
            <a:ext cx="589026" cy="21518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81874" y="3555750"/>
            <a:ext cx="583086" cy="5145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44158" y="4213225"/>
            <a:ext cx="1016571" cy="21488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37273" y="3551606"/>
            <a:ext cx="536698" cy="5731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20838" y="4209237"/>
            <a:ext cx="1531620" cy="21518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00555" y="3537445"/>
            <a:ext cx="532808" cy="55120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493250" y="4204080"/>
            <a:ext cx="1051432" cy="21488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417319" y="1650492"/>
            <a:ext cx="9345295" cy="1508760"/>
            <a:chOff x="1417319" y="1650492"/>
            <a:chExt cx="9345295" cy="1508760"/>
          </a:xfrm>
        </p:grpSpPr>
        <p:sp>
          <p:nvSpPr>
            <p:cNvPr id="29" name="object 29"/>
            <p:cNvSpPr/>
            <p:nvPr/>
          </p:nvSpPr>
          <p:spPr>
            <a:xfrm>
              <a:off x="1431035" y="1664208"/>
              <a:ext cx="9317990" cy="1477010"/>
            </a:xfrm>
            <a:custGeom>
              <a:avLst/>
              <a:gdLst/>
              <a:ahLst/>
              <a:cxnLst/>
              <a:rect l="l" t="t" r="r" b="b"/>
              <a:pathLst>
                <a:path w="9317990" h="1477010">
                  <a:moveTo>
                    <a:pt x="0" y="1476756"/>
                  </a:moveTo>
                  <a:lnTo>
                    <a:pt x="9317735" y="1476756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6756"/>
                  </a:lnTo>
                  <a:close/>
                </a:path>
              </a:pathLst>
            </a:custGeom>
            <a:ln w="27432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0179" y="1664208"/>
              <a:ext cx="1682750" cy="1495425"/>
            </a:xfrm>
            <a:custGeom>
              <a:avLst/>
              <a:gdLst/>
              <a:ahLst/>
              <a:cxnLst/>
              <a:rect l="l" t="t" r="r" b="b"/>
              <a:pathLst>
                <a:path w="1682750" h="1495425">
                  <a:moveTo>
                    <a:pt x="1682495" y="0"/>
                  </a:moveTo>
                  <a:lnTo>
                    <a:pt x="0" y="0"/>
                  </a:lnTo>
                  <a:lnTo>
                    <a:pt x="0" y="1495044"/>
                  </a:lnTo>
                  <a:lnTo>
                    <a:pt x="1682495" y="1495044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52904" y="2276601"/>
            <a:ext cx="1402461" cy="2743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79673" y="1937770"/>
            <a:ext cx="532569" cy="6374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21175" y="2656585"/>
            <a:ext cx="1037755" cy="21488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92769" y="2654554"/>
            <a:ext cx="1086980" cy="21488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48266" y="1978838"/>
            <a:ext cx="559757" cy="5690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0226" y="545287"/>
            <a:ext cx="4668393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669" y="1831289"/>
            <a:ext cx="6329934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8669" y="2426461"/>
            <a:ext cx="3423030" cy="3657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23713" y="2921634"/>
            <a:ext cx="116839" cy="250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4829" y="2870326"/>
            <a:ext cx="4759579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24829" y="3309492"/>
            <a:ext cx="3212592" cy="365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4829" y="3753358"/>
            <a:ext cx="4820158" cy="36576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624829" y="4197096"/>
            <a:ext cx="5718810" cy="365760"/>
            <a:chOff x="5624829" y="4197096"/>
            <a:chExt cx="5718810" cy="36576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4829" y="4197096"/>
              <a:ext cx="3531616" cy="365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9252" y="4197096"/>
              <a:ext cx="320040" cy="365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0713" y="4197096"/>
              <a:ext cx="2082546" cy="36576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24829" y="4636261"/>
            <a:ext cx="4108196" cy="3657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24829" y="5080127"/>
            <a:ext cx="2117852" cy="3657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05610" y="2663503"/>
            <a:ext cx="2001495" cy="19420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A62D5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1149" y="2699588"/>
            <a:ext cx="11637010" cy="1354455"/>
            <a:chOff x="511149" y="2699588"/>
            <a:chExt cx="11637010" cy="13544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149" y="2699588"/>
              <a:ext cx="11636629" cy="731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1386" y="3321456"/>
              <a:ext cx="9080373" cy="732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5588" y="1485900"/>
            <a:ext cx="9642475" cy="4965700"/>
          </a:xfrm>
          <a:custGeom>
            <a:avLst/>
            <a:gdLst/>
            <a:ahLst/>
            <a:cxnLst/>
            <a:rect l="l" t="t" r="r" b="b"/>
            <a:pathLst>
              <a:path w="9642475" h="4965700">
                <a:moveTo>
                  <a:pt x="0" y="4965192"/>
                </a:moveTo>
                <a:lnTo>
                  <a:pt x="9642348" y="4965192"/>
                </a:lnTo>
                <a:lnTo>
                  <a:pt x="9642348" y="0"/>
                </a:lnTo>
                <a:lnTo>
                  <a:pt x="0" y="0"/>
                </a:lnTo>
                <a:lnTo>
                  <a:pt x="0" y="4965192"/>
                </a:lnTo>
                <a:close/>
              </a:path>
            </a:pathLst>
          </a:custGeom>
          <a:ln w="27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597" y="550494"/>
            <a:ext cx="5564632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17319" y="4828032"/>
            <a:ext cx="9345295" cy="1499870"/>
            <a:chOff x="1417319" y="4828032"/>
            <a:chExt cx="9345295" cy="1499870"/>
          </a:xfrm>
        </p:grpSpPr>
        <p:sp>
          <p:nvSpPr>
            <p:cNvPr id="5" name="object 5"/>
            <p:cNvSpPr/>
            <p:nvPr/>
          </p:nvSpPr>
          <p:spPr>
            <a:xfrm>
              <a:off x="1431035" y="4841748"/>
              <a:ext cx="9317990" cy="1472565"/>
            </a:xfrm>
            <a:custGeom>
              <a:avLst/>
              <a:gdLst/>
              <a:ahLst/>
              <a:cxnLst/>
              <a:rect l="l" t="t" r="r" b="b"/>
              <a:pathLst>
                <a:path w="9317990" h="1472564">
                  <a:moveTo>
                    <a:pt x="0" y="1472183"/>
                  </a:moveTo>
                  <a:lnTo>
                    <a:pt x="9317735" y="1472183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2183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0179" y="4841748"/>
              <a:ext cx="1682750" cy="1472565"/>
            </a:xfrm>
            <a:custGeom>
              <a:avLst/>
              <a:gdLst/>
              <a:ahLst/>
              <a:cxnLst/>
              <a:rect l="l" t="t" r="r" b="b"/>
              <a:pathLst>
                <a:path w="1682750" h="1472564">
                  <a:moveTo>
                    <a:pt x="1682495" y="0"/>
                  </a:moveTo>
                  <a:lnTo>
                    <a:pt x="0" y="0"/>
                  </a:lnTo>
                  <a:lnTo>
                    <a:pt x="0" y="1472183"/>
                  </a:lnTo>
                  <a:lnTo>
                    <a:pt x="1682495" y="1472183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58645" y="5306821"/>
            <a:ext cx="967105" cy="549275"/>
            <a:chOff x="1858645" y="5306821"/>
            <a:chExt cx="967105" cy="5492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0941" y="5306821"/>
              <a:ext cx="869797" cy="274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8645" y="5580887"/>
              <a:ext cx="967003" cy="2746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85209" y="5803391"/>
            <a:ext cx="1517396" cy="2148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9470" y="5146524"/>
            <a:ext cx="748543" cy="5105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60258" y="5803391"/>
            <a:ext cx="2113406" cy="2148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7382" y="5146524"/>
            <a:ext cx="748543" cy="51058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417319" y="3241548"/>
            <a:ext cx="9345295" cy="1499870"/>
            <a:chOff x="1417319" y="3241548"/>
            <a:chExt cx="9345295" cy="1499870"/>
          </a:xfrm>
        </p:grpSpPr>
        <p:sp>
          <p:nvSpPr>
            <p:cNvPr id="15" name="object 15"/>
            <p:cNvSpPr/>
            <p:nvPr/>
          </p:nvSpPr>
          <p:spPr>
            <a:xfrm>
              <a:off x="1431035" y="3255264"/>
              <a:ext cx="9317990" cy="1472565"/>
            </a:xfrm>
            <a:custGeom>
              <a:avLst/>
              <a:gdLst/>
              <a:ahLst/>
              <a:cxnLst/>
              <a:rect l="l" t="t" r="r" b="b"/>
              <a:pathLst>
                <a:path w="9317990" h="1472564">
                  <a:moveTo>
                    <a:pt x="0" y="1472184"/>
                  </a:moveTo>
                  <a:lnTo>
                    <a:pt x="9317735" y="1472184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2184"/>
                  </a:lnTo>
                  <a:close/>
                </a:path>
              </a:pathLst>
            </a:custGeom>
            <a:ln w="27432">
              <a:solidFill>
                <a:srgbClr val="A62D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0179" y="3268980"/>
              <a:ext cx="1682750" cy="1458595"/>
            </a:xfrm>
            <a:custGeom>
              <a:avLst/>
              <a:gdLst/>
              <a:ahLst/>
              <a:cxnLst/>
              <a:rect l="l" t="t" r="r" b="b"/>
              <a:pathLst>
                <a:path w="1682750" h="1458595">
                  <a:moveTo>
                    <a:pt x="1682495" y="0"/>
                  </a:moveTo>
                  <a:lnTo>
                    <a:pt x="0" y="0"/>
                  </a:lnTo>
                  <a:lnTo>
                    <a:pt x="0" y="1458468"/>
                  </a:lnTo>
                  <a:lnTo>
                    <a:pt x="1682495" y="1458468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08352" y="3864813"/>
            <a:ext cx="1081951" cy="274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48734" y="3551599"/>
            <a:ext cx="276542" cy="51874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63467" y="4213225"/>
            <a:ext cx="1357757" cy="21488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06653" y="3533311"/>
            <a:ext cx="422760" cy="51874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85536" y="4211777"/>
            <a:ext cx="589026" cy="21518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81874" y="3555750"/>
            <a:ext cx="583086" cy="5145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44158" y="4213225"/>
            <a:ext cx="1016571" cy="21488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37273" y="3551606"/>
            <a:ext cx="536698" cy="5731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20838" y="4209237"/>
            <a:ext cx="1531620" cy="21518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00555" y="3537445"/>
            <a:ext cx="532808" cy="55120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493250" y="4204080"/>
            <a:ext cx="1051432" cy="21488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417319" y="1650492"/>
            <a:ext cx="9345295" cy="1508760"/>
            <a:chOff x="1417319" y="1650492"/>
            <a:chExt cx="9345295" cy="1508760"/>
          </a:xfrm>
        </p:grpSpPr>
        <p:sp>
          <p:nvSpPr>
            <p:cNvPr id="29" name="object 29"/>
            <p:cNvSpPr/>
            <p:nvPr/>
          </p:nvSpPr>
          <p:spPr>
            <a:xfrm>
              <a:off x="1431035" y="1664208"/>
              <a:ext cx="9317990" cy="1477010"/>
            </a:xfrm>
            <a:custGeom>
              <a:avLst/>
              <a:gdLst/>
              <a:ahLst/>
              <a:cxnLst/>
              <a:rect l="l" t="t" r="r" b="b"/>
              <a:pathLst>
                <a:path w="9317990" h="1477010">
                  <a:moveTo>
                    <a:pt x="0" y="1476756"/>
                  </a:moveTo>
                  <a:lnTo>
                    <a:pt x="9317735" y="1476756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6756"/>
                  </a:lnTo>
                  <a:close/>
                </a:path>
              </a:pathLst>
            </a:custGeom>
            <a:ln w="27432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0179" y="1664208"/>
              <a:ext cx="1682750" cy="1495425"/>
            </a:xfrm>
            <a:custGeom>
              <a:avLst/>
              <a:gdLst/>
              <a:ahLst/>
              <a:cxnLst/>
              <a:rect l="l" t="t" r="r" b="b"/>
              <a:pathLst>
                <a:path w="1682750" h="1495425">
                  <a:moveTo>
                    <a:pt x="1682495" y="0"/>
                  </a:moveTo>
                  <a:lnTo>
                    <a:pt x="0" y="0"/>
                  </a:lnTo>
                  <a:lnTo>
                    <a:pt x="0" y="1495044"/>
                  </a:lnTo>
                  <a:lnTo>
                    <a:pt x="1682495" y="1495044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52904" y="2276601"/>
            <a:ext cx="1402461" cy="2743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79673" y="1937770"/>
            <a:ext cx="532569" cy="6374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21175" y="2656585"/>
            <a:ext cx="1037755" cy="21488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92769" y="2654554"/>
            <a:ext cx="1086980" cy="21488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48266" y="1978838"/>
            <a:ext cx="559757" cy="5690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1123" y="545287"/>
            <a:ext cx="3494024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669" y="2090877"/>
            <a:ext cx="4811267" cy="366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23713" y="2585973"/>
            <a:ext cx="116839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4829" y="2534742"/>
            <a:ext cx="1411097" cy="3660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4829" y="2973908"/>
            <a:ext cx="2487803" cy="366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24829" y="3417773"/>
            <a:ext cx="2211451" cy="366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4829" y="3861511"/>
            <a:ext cx="438912" cy="36606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098669" y="4455871"/>
            <a:ext cx="6578600" cy="732155"/>
            <a:chOff x="5098669" y="4455871"/>
            <a:chExt cx="6578600" cy="73215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8669" y="4455871"/>
              <a:ext cx="6578092" cy="36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8669" y="4821885"/>
              <a:ext cx="2185288" cy="36606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8804" y="2738558"/>
            <a:ext cx="4057781" cy="211926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61005" y="5126482"/>
            <a:ext cx="1933067" cy="1828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51292" y="2180844"/>
            <a:ext cx="3429000" cy="3493135"/>
            <a:chOff x="8051292" y="2180844"/>
            <a:chExt cx="3429000" cy="3493135"/>
          </a:xfrm>
        </p:grpSpPr>
        <p:sp>
          <p:nvSpPr>
            <p:cNvPr id="3" name="object 3"/>
            <p:cNvSpPr/>
            <p:nvPr/>
          </p:nvSpPr>
          <p:spPr>
            <a:xfrm>
              <a:off x="8051292" y="2180844"/>
              <a:ext cx="3429000" cy="3493135"/>
            </a:xfrm>
            <a:custGeom>
              <a:avLst/>
              <a:gdLst/>
              <a:ahLst/>
              <a:cxnLst/>
              <a:rect l="l" t="t" r="r" b="b"/>
              <a:pathLst>
                <a:path w="3429000" h="3493135">
                  <a:moveTo>
                    <a:pt x="3429000" y="0"/>
                  </a:moveTo>
                  <a:lnTo>
                    <a:pt x="0" y="0"/>
                  </a:lnTo>
                  <a:lnTo>
                    <a:pt x="0" y="3493008"/>
                  </a:lnTo>
                  <a:lnTo>
                    <a:pt x="3429000" y="3493008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1923" y="3072968"/>
              <a:ext cx="2150618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4199" y="3562807"/>
              <a:ext cx="2329433" cy="3066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6143" y="3869436"/>
              <a:ext cx="3220846" cy="6080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4179" y="4477842"/>
              <a:ext cx="2590927" cy="30662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375403" y="2180844"/>
            <a:ext cx="3429000" cy="3493135"/>
            <a:chOff x="4375403" y="2180844"/>
            <a:chExt cx="3429000" cy="3493135"/>
          </a:xfrm>
        </p:grpSpPr>
        <p:sp>
          <p:nvSpPr>
            <p:cNvPr id="9" name="object 9"/>
            <p:cNvSpPr/>
            <p:nvPr/>
          </p:nvSpPr>
          <p:spPr>
            <a:xfrm>
              <a:off x="4375403" y="2180844"/>
              <a:ext cx="3429000" cy="3493135"/>
            </a:xfrm>
            <a:custGeom>
              <a:avLst/>
              <a:gdLst/>
              <a:ahLst/>
              <a:cxnLst/>
              <a:rect l="l" t="t" r="r" b="b"/>
              <a:pathLst>
                <a:path w="3429000" h="3493135">
                  <a:moveTo>
                    <a:pt x="3429000" y="0"/>
                  </a:moveTo>
                  <a:lnTo>
                    <a:pt x="0" y="0"/>
                  </a:lnTo>
                  <a:lnTo>
                    <a:pt x="0" y="3493008"/>
                  </a:lnTo>
                  <a:lnTo>
                    <a:pt x="3429000" y="3493008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9639" y="3072968"/>
              <a:ext cx="2877058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8201" y="3562807"/>
              <a:ext cx="2540507" cy="3066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6487" y="3869436"/>
              <a:ext cx="3054604" cy="3063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6469" y="4170883"/>
              <a:ext cx="2820416" cy="3066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4191" y="4477842"/>
              <a:ext cx="3145155" cy="30662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99516" y="2180844"/>
            <a:ext cx="3429000" cy="3493135"/>
            <a:chOff x="699516" y="2180844"/>
            <a:chExt cx="3429000" cy="3493135"/>
          </a:xfrm>
        </p:grpSpPr>
        <p:sp>
          <p:nvSpPr>
            <p:cNvPr id="16" name="object 16"/>
            <p:cNvSpPr/>
            <p:nvPr/>
          </p:nvSpPr>
          <p:spPr>
            <a:xfrm>
              <a:off x="699516" y="2180844"/>
              <a:ext cx="3429000" cy="3493135"/>
            </a:xfrm>
            <a:custGeom>
              <a:avLst/>
              <a:gdLst/>
              <a:ahLst/>
              <a:cxnLst/>
              <a:rect l="l" t="t" r="r" b="b"/>
              <a:pathLst>
                <a:path w="3429000" h="3493135">
                  <a:moveTo>
                    <a:pt x="3429000" y="0"/>
                  </a:moveTo>
                  <a:lnTo>
                    <a:pt x="0" y="0"/>
                  </a:lnTo>
                  <a:lnTo>
                    <a:pt x="0" y="3493008"/>
                  </a:lnTo>
                  <a:lnTo>
                    <a:pt x="3429000" y="3493008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4122" y="3072968"/>
              <a:ext cx="2030983" cy="36606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6599" y="3562807"/>
              <a:ext cx="2764663" cy="3066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7727" y="3869436"/>
              <a:ext cx="2992247" cy="3063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5431" y="4170883"/>
              <a:ext cx="3174745" cy="3066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9530" y="4477842"/>
              <a:ext cx="2319782" cy="30662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48202" y="550494"/>
            <a:ext cx="5040757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8746" y="545287"/>
            <a:ext cx="5500497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669" y="2235403"/>
            <a:ext cx="5489575" cy="3660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098669" y="2830017"/>
            <a:ext cx="3385185" cy="366395"/>
            <a:chOff x="5098669" y="2830017"/>
            <a:chExt cx="3385185" cy="3663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8669" y="2830017"/>
              <a:ext cx="683158" cy="366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1113" y="2830017"/>
              <a:ext cx="246887" cy="3660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4558" y="2830017"/>
              <a:ext cx="2748915" cy="36606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323713" y="3325190"/>
            <a:ext cx="117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24829" y="3273882"/>
            <a:ext cx="4352290" cy="732155"/>
            <a:chOff x="5624829" y="3273882"/>
            <a:chExt cx="4352290" cy="73215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4829" y="3273882"/>
              <a:ext cx="2031364" cy="36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9857" y="3273882"/>
              <a:ext cx="1405890" cy="3660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0106" y="3273882"/>
              <a:ext cx="233629" cy="3660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5808" y="3273882"/>
              <a:ext cx="1004379" cy="3660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22865" y="3273882"/>
              <a:ext cx="253746" cy="36606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4829" y="3639896"/>
              <a:ext cx="2230120" cy="3660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5889" y="3639896"/>
              <a:ext cx="686180" cy="36606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098669" y="4235196"/>
            <a:ext cx="3202305" cy="365760"/>
            <a:chOff x="5098669" y="4235196"/>
            <a:chExt cx="3202305" cy="365760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8669" y="4235196"/>
              <a:ext cx="960488" cy="3657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9150" y="4235196"/>
              <a:ext cx="246887" cy="3657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22594" y="4235196"/>
              <a:ext cx="2278379" cy="36576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323713" y="4725670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624829" y="4674361"/>
            <a:ext cx="5749290" cy="365760"/>
            <a:chOff x="5624829" y="4674361"/>
            <a:chExt cx="5749290" cy="365760"/>
          </a:xfrm>
        </p:grpSpPr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24829" y="4674361"/>
              <a:ext cx="917803" cy="3657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11467" y="4674361"/>
              <a:ext cx="246887" cy="3657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34911" y="4674361"/>
              <a:ext cx="1040155" cy="3657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44994" y="4674361"/>
              <a:ext cx="1526413" cy="3657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80652" y="4674361"/>
              <a:ext cx="246888" cy="3657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45245" y="4674361"/>
              <a:ext cx="1834514" cy="3657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87811" y="4674361"/>
              <a:ext cx="685800" cy="36576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52278" y="2635800"/>
            <a:ext cx="1883862" cy="199825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608" y="545287"/>
            <a:ext cx="2616199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669" y="1534413"/>
            <a:ext cx="5216652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8669" y="2128723"/>
            <a:ext cx="6450203" cy="366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8669" y="2723337"/>
            <a:ext cx="1502536" cy="3660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23713" y="3218510"/>
            <a:ext cx="117475" cy="2510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24829" y="3167202"/>
            <a:ext cx="4006469" cy="366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4829" y="3606368"/>
            <a:ext cx="3413252" cy="3660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24829" y="4050233"/>
            <a:ext cx="2818510" cy="3660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4829" y="4493971"/>
            <a:ext cx="1880997" cy="3660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4829" y="4933137"/>
            <a:ext cx="2162175" cy="3660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24829" y="5376976"/>
            <a:ext cx="438912" cy="36606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52278" y="2635800"/>
            <a:ext cx="1883862" cy="199825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5588" y="1485900"/>
            <a:ext cx="9642475" cy="4965700"/>
          </a:xfrm>
          <a:custGeom>
            <a:avLst/>
            <a:gdLst/>
            <a:ahLst/>
            <a:cxnLst/>
            <a:rect l="l" t="t" r="r" b="b"/>
            <a:pathLst>
              <a:path w="9642475" h="4965700">
                <a:moveTo>
                  <a:pt x="0" y="4965192"/>
                </a:moveTo>
                <a:lnTo>
                  <a:pt x="9642348" y="4965192"/>
                </a:lnTo>
                <a:lnTo>
                  <a:pt x="9642348" y="0"/>
                </a:lnTo>
                <a:lnTo>
                  <a:pt x="0" y="0"/>
                </a:lnTo>
                <a:lnTo>
                  <a:pt x="0" y="4965192"/>
                </a:lnTo>
                <a:close/>
              </a:path>
            </a:pathLst>
          </a:custGeom>
          <a:ln w="27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597" y="550494"/>
            <a:ext cx="5564632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17319" y="4828032"/>
            <a:ext cx="9345295" cy="1499870"/>
            <a:chOff x="1417319" y="4828032"/>
            <a:chExt cx="9345295" cy="1499870"/>
          </a:xfrm>
        </p:grpSpPr>
        <p:sp>
          <p:nvSpPr>
            <p:cNvPr id="5" name="object 5"/>
            <p:cNvSpPr/>
            <p:nvPr/>
          </p:nvSpPr>
          <p:spPr>
            <a:xfrm>
              <a:off x="1431035" y="4841748"/>
              <a:ext cx="9317990" cy="1472565"/>
            </a:xfrm>
            <a:custGeom>
              <a:avLst/>
              <a:gdLst/>
              <a:ahLst/>
              <a:cxnLst/>
              <a:rect l="l" t="t" r="r" b="b"/>
              <a:pathLst>
                <a:path w="9317990" h="1472564">
                  <a:moveTo>
                    <a:pt x="0" y="1472183"/>
                  </a:moveTo>
                  <a:lnTo>
                    <a:pt x="9317735" y="1472183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2183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0179" y="4841748"/>
              <a:ext cx="1682750" cy="1472565"/>
            </a:xfrm>
            <a:custGeom>
              <a:avLst/>
              <a:gdLst/>
              <a:ahLst/>
              <a:cxnLst/>
              <a:rect l="l" t="t" r="r" b="b"/>
              <a:pathLst>
                <a:path w="1682750" h="1472564">
                  <a:moveTo>
                    <a:pt x="1682495" y="0"/>
                  </a:moveTo>
                  <a:lnTo>
                    <a:pt x="0" y="0"/>
                  </a:lnTo>
                  <a:lnTo>
                    <a:pt x="0" y="1472183"/>
                  </a:lnTo>
                  <a:lnTo>
                    <a:pt x="1682495" y="1472183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58645" y="5306821"/>
            <a:ext cx="967105" cy="549275"/>
            <a:chOff x="1858645" y="5306821"/>
            <a:chExt cx="967105" cy="5492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0941" y="5306821"/>
              <a:ext cx="869797" cy="274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8645" y="5580887"/>
              <a:ext cx="967003" cy="2746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85209" y="5803391"/>
            <a:ext cx="1517396" cy="2148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9470" y="5146524"/>
            <a:ext cx="748543" cy="5105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60258" y="5803391"/>
            <a:ext cx="2113406" cy="2148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7382" y="5146524"/>
            <a:ext cx="748543" cy="51058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417319" y="3241548"/>
            <a:ext cx="9345295" cy="1499870"/>
            <a:chOff x="1417319" y="3241548"/>
            <a:chExt cx="9345295" cy="1499870"/>
          </a:xfrm>
        </p:grpSpPr>
        <p:sp>
          <p:nvSpPr>
            <p:cNvPr id="15" name="object 15"/>
            <p:cNvSpPr/>
            <p:nvPr/>
          </p:nvSpPr>
          <p:spPr>
            <a:xfrm>
              <a:off x="1431035" y="3255264"/>
              <a:ext cx="9317990" cy="1472565"/>
            </a:xfrm>
            <a:custGeom>
              <a:avLst/>
              <a:gdLst/>
              <a:ahLst/>
              <a:cxnLst/>
              <a:rect l="l" t="t" r="r" b="b"/>
              <a:pathLst>
                <a:path w="9317990" h="1472564">
                  <a:moveTo>
                    <a:pt x="0" y="1472184"/>
                  </a:moveTo>
                  <a:lnTo>
                    <a:pt x="9317735" y="1472184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2184"/>
                  </a:lnTo>
                  <a:close/>
                </a:path>
              </a:pathLst>
            </a:custGeom>
            <a:ln w="27432">
              <a:solidFill>
                <a:srgbClr val="A62D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0179" y="3268980"/>
              <a:ext cx="1682750" cy="1458595"/>
            </a:xfrm>
            <a:custGeom>
              <a:avLst/>
              <a:gdLst/>
              <a:ahLst/>
              <a:cxnLst/>
              <a:rect l="l" t="t" r="r" b="b"/>
              <a:pathLst>
                <a:path w="1682750" h="1458595">
                  <a:moveTo>
                    <a:pt x="1682495" y="0"/>
                  </a:moveTo>
                  <a:lnTo>
                    <a:pt x="0" y="0"/>
                  </a:lnTo>
                  <a:lnTo>
                    <a:pt x="0" y="1458468"/>
                  </a:lnTo>
                  <a:lnTo>
                    <a:pt x="1682495" y="1458468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08352" y="3864813"/>
            <a:ext cx="1081951" cy="274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48734" y="3551599"/>
            <a:ext cx="276542" cy="51874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63467" y="4213225"/>
            <a:ext cx="1357757" cy="21488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06653" y="3533311"/>
            <a:ext cx="422760" cy="51874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85536" y="4211777"/>
            <a:ext cx="589026" cy="21518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81874" y="3555750"/>
            <a:ext cx="583086" cy="5145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44158" y="4213225"/>
            <a:ext cx="1016571" cy="21488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37273" y="3551606"/>
            <a:ext cx="536698" cy="5731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20838" y="4209237"/>
            <a:ext cx="1531620" cy="21518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00555" y="3537445"/>
            <a:ext cx="532808" cy="55120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493250" y="4204080"/>
            <a:ext cx="1051432" cy="21488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417319" y="1650492"/>
            <a:ext cx="9345295" cy="1508760"/>
            <a:chOff x="1417319" y="1650492"/>
            <a:chExt cx="9345295" cy="1508760"/>
          </a:xfrm>
        </p:grpSpPr>
        <p:sp>
          <p:nvSpPr>
            <p:cNvPr id="29" name="object 29"/>
            <p:cNvSpPr/>
            <p:nvPr/>
          </p:nvSpPr>
          <p:spPr>
            <a:xfrm>
              <a:off x="1431035" y="1664208"/>
              <a:ext cx="9317990" cy="1477010"/>
            </a:xfrm>
            <a:custGeom>
              <a:avLst/>
              <a:gdLst/>
              <a:ahLst/>
              <a:cxnLst/>
              <a:rect l="l" t="t" r="r" b="b"/>
              <a:pathLst>
                <a:path w="9317990" h="1477010">
                  <a:moveTo>
                    <a:pt x="0" y="1476756"/>
                  </a:moveTo>
                  <a:lnTo>
                    <a:pt x="9317735" y="1476756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6756"/>
                  </a:lnTo>
                  <a:close/>
                </a:path>
              </a:pathLst>
            </a:custGeom>
            <a:ln w="27432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0179" y="1664208"/>
              <a:ext cx="1682750" cy="1495425"/>
            </a:xfrm>
            <a:custGeom>
              <a:avLst/>
              <a:gdLst/>
              <a:ahLst/>
              <a:cxnLst/>
              <a:rect l="l" t="t" r="r" b="b"/>
              <a:pathLst>
                <a:path w="1682750" h="1495425">
                  <a:moveTo>
                    <a:pt x="1682495" y="0"/>
                  </a:moveTo>
                  <a:lnTo>
                    <a:pt x="0" y="0"/>
                  </a:lnTo>
                  <a:lnTo>
                    <a:pt x="0" y="1495044"/>
                  </a:lnTo>
                  <a:lnTo>
                    <a:pt x="1682495" y="1495044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52904" y="2276601"/>
            <a:ext cx="1402461" cy="2743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79673" y="1937770"/>
            <a:ext cx="532569" cy="6374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21175" y="2656585"/>
            <a:ext cx="1037755" cy="21488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92769" y="2654554"/>
            <a:ext cx="1086980" cy="21488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48266" y="1978838"/>
            <a:ext cx="559757" cy="56902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17920" y="4087367"/>
            <a:ext cx="5257800" cy="1618615"/>
            <a:chOff x="6217920" y="4087367"/>
            <a:chExt cx="5257800" cy="1618615"/>
          </a:xfrm>
        </p:grpSpPr>
        <p:sp>
          <p:nvSpPr>
            <p:cNvPr id="3" name="object 3"/>
            <p:cNvSpPr/>
            <p:nvPr/>
          </p:nvSpPr>
          <p:spPr>
            <a:xfrm>
              <a:off x="6217920" y="4087367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9847" y="4535423"/>
              <a:ext cx="4632198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1287" y="4900879"/>
              <a:ext cx="4373372" cy="36606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99516" y="4087367"/>
            <a:ext cx="5257800" cy="1618615"/>
            <a:chOff x="699516" y="4087367"/>
            <a:chExt cx="5257800" cy="1618615"/>
          </a:xfrm>
        </p:grpSpPr>
        <p:sp>
          <p:nvSpPr>
            <p:cNvPr id="7" name="object 7"/>
            <p:cNvSpPr/>
            <p:nvPr/>
          </p:nvSpPr>
          <p:spPr>
            <a:xfrm>
              <a:off x="699516" y="4087367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142" y="4535423"/>
              <a:ext cx="4777994" cy="365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6188" y="4900879"/>
              <a:ext cx="2308733" cy="36606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217920" y="2194560"/>
            <a:ext cx="5257800" cy="1618615"/>
            <a:chOff x="6217920" y="2194560"/>
            <a:chExt cx="5257800" cy="1618615"/>
          </a:xfrm>
        </p:grpSpPr>
        <p:sp>
          <p:nvSpPr>
            <p:cNvPr id="11" name="object 11"/>
            <p:cNvSpPr/>
            <p:nvPr/>
          </p:nvSpPr>
          <p:spPr>
            <a:xfrm>
              <a:off x="6217920" y="2194560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8"/>
                  </a:lnTo>
                  <a:lnTo>
                    <a:pt x="5257800" y="1618488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8115" y="2821889"/>
              <a:ext cx="4834636" cy="36606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99516" y="2194560"/>
            <a:ext cx="5257800" cy="1618615"/>
            <a:chOff x="699516" y="2194560"/>
            <a:chExt cx="5257800" cy="1618615"/>
          </a:xfrm>
        </p:grpSpPr>
        <p:sp>
          <p:nvSpPr>
            <p:cNvPr id="14" name="object 14"/>
            <p:cNvSpPr/>
            <p:nvPr/>
          </p:nvSpPr>
          <p:spPr>
            <a:xfrm>
              <a:off x="699516" y="2194560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8"/>
                  </a:lnTo>
                  <a:lnTo>
                    <a:pt x="5257800" y="1618488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14" y="2639009"/>
              <a:ext cx="4773295" cy="36606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5310" y="3005277"/>
              <a:ext cx="3138169" cy="366064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07053" y="550494"/>
            <a:ext cx="5116322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51292" y="2180844"/>
            <a:ext cx="3429000" cy="3493135"/>
            <a:chOff x="8051292" y="2180844"/>
            <a:chExt cx="3429000" cy="3493135"/>
          </a:xfrm>
        </p:grpSpPr>
        <p:sp>
          <p:nvSpPr>
            <p:cNvPr id="3" name="object 3"/>
            <p:cNvSpPr/>
            <p:nvPr/>
          </p:nvSpPr>
          <p:spPr>
            <a:xfrm>
              <a:off x="8051292" y="2180844"/>
              <a:ext cx="3429000" cy="3493135"/>
            </a:xfrm>
            <a:custGeom>
              <a:avLst/>
              <a:gdLst/>
              <a:ahLst/>
              <a:cxnLst/>
              <a:rect l="l" t="t" r="r" b="b"/>
              <a:pathLst>
                <a:path w="3429000" h="3493135">
                  <a:moveTo>
                    <a:pt x="3429000" y="0"/>
                  </a:moveTo>
                  <a:lnTo>
                    <a:pt x="0" y="0"/>
                  </a:lnTo>
                  <a:lnTo>
                    <a:pt x="0" y="3493008"/>
                  </a:lnTo>
                  <a:lnTo>
                    <a:pt x="3429000" y="3493008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0797" y="3162249"/>
              <a:ext cx="1364106" cy="3660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1299" y="3651758"/>
              <a:ext cx="3016123" cy="306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8167" y="3957777"/>
              <a:ext cx="2764663" cy="30662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75403" y="2180844"/>
            <a:ext cx="3429000" cy="3493135"/>
            <a:chOff x="4375403" y="2180844"/>
            <a:chExt cx="3429000" cy="3493135"/>
          </a:xfrm>
        </p:grpSpPr>
        <p:sp>
          <p:nvSpPr>
            <p:cNvPr id="8" name="object 8"/>
            <p:cNvSpPr/>
            <p:nvPr/>
          </p:nvSpPr>
          <p:spPr>
            <a:xfrm>
              <a:off x="4375403" y="2180844"/>
              <a:ext cx="3429000" cy="3493135"/>
            </a:xfrm>
            <a:custGeom>
              <a:avLst/>
              <a:gdLst/>
              <a:ahLst/>
              <a:cxnLst/>
              <a:rect l="l" t="t" r="r" b="b"/>
              <a:pathLst>
                <a:path w="3429000" h="3493135">
                  <a:moveTo>
                    <a:pt x="3429000" y="0"/>
                  </a:moveTo>
                  <a:lnTo>
                    <a:pt x="0" y="0"/>
                  </a:lnTo>
                  <a:lnTo>
                    <a:pt x="0" y="3493008"/>
                  </a:lnTo>
                  <a:lnTo>
                    <a:pt x="3429000" y="3493008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1834" y="3162249"/>
              <a:ext cx="804671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1643" y="3651758"/>
              <a:ext cx="2852801" cy="3063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5693" y="3957777"/>
              <a:ext cx="1464182" cy="30662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99516" y="2180844"/>
            <a:ext cx="3429000" cy="3493135"/>
            <a:chOff x="699516" y="2180844"/>
            <a:chExt cx="3429000" cy="3493135"/>
          </a:xfrm>
        </p:grpSpPr>
        <p:sp>
          <p:nvSpPr>
            <p:cNvPr id="13" name="object 13"/>
            <p:cNvSpPr/>
            <p:nvPr/>
          </p:nvSpPr>
          <p:spPr>
            <a:xfrm>
              <a:off x="699516" y="2180844"/>
              <a:ext cx="3429000" cy="3493135"/>
            </a:xfrm>
            <a:custGeom>
              <a:avLst/>
              <a:gdLst/>
              <a:ahLst/>
              <a:cxnLst/>
              <a:rect l="l" t="t" r="r" b="b"/>
              <a:pathLst>
                <a:path w="3429000" h="3493135">
                  <a:moveTo>
                    <a:pt x="3429000" y="0"/>
                  </a:moveTo>
                  <a:lnTo>
                    <a:pt x="0" y="0"/>
                  </a:lnTo>
                  <a:lnTo>
                    <a:pt x="0" y="3493008"/>
                  </a:lnTo>
                  <a:lnTo>
                    <a:pt x="3429000" y="3493008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9300" y="3225368"/>
              <a:ext cx="949515" cy="3660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863" y="3714953"/>
              <a:ext cx="3112643" cy="3066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2319" y="4021785"/>
              <a:ext cx="1645031" cy="3066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0782" y="4021785"/>
              <a:ext cx="210312" cy="3066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5938" y="4021785"/>
              <a:ext cx="397763" cy="3066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1114" y="4021785"/>
              <a:ext cx="210921" cy="3066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76651" y="4021785"/>
              <a:ext cx="685800" cy="3066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7840" y="4323842"/>
              <a:ext cx="1443101" cy="306324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43046" y="550494"/>
            <a:ext cx="5260975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5588" y="1485900"/>
            <a:ext cx="9642475" cy="4965700"/>
          </a:xfrm>
          <a:custGeom>
            <a:avLst/>
            <a:gdLst/>
            <a:ahLst/>
            <a:cxnLst/>
            <a:rect l="l" t="t" r="r" b="b"/>
            <a:pathLst>
              <a:path w="9642475" h="4965700">
                <a:moveTo>
                  <a:pt x="0" y="4965192"/>
                </a:moveTo>
                <a:lnTo>
                  <a:pt x="9642348" y="4965192"/>
                </a:lnTo>
                <a:lnTo>
                  <a:pt x="9642348" y="0"/>
                </a:lnTo>
                <a:lnTo>
                  <a:pt x="0" y="0"/>
                </a:lnTo>
                <a:lnTo>
                  <a:pt x="0" y="4965192"/>
                </a:lnTo>
                <a:close/>
              </a:path>
            </a:pathLst>
          </a:custGeom>
          <a:ln w="27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597" y="550494"/>
            <a:ext cx="5564632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17319" y="4828032"/>
            <a:ext cx="9345295" cy="1499870"/>
            <a:chOff x="1417319" y="4828032"/>
            <a:chExt cx="9345295" cy="1499870"/>
          </a:xfrm>
        </p:grpSpPr>
        <p:sp>
          <p:nvSpPr>
            <p:cNvPr id="5" name="object 5"/>
            <p:cNvSpPr/>
            <p:nvPr/>
          </p:nvSpPr>
          <p:spPr>
            <a:xfrm>
              <a:off x="1431035" y="4841748"/>
              <a:ext cx="9317990" cy="1472565"/>
            </a:xfrm>
            <a:custGeom>
              <a:avLst/>
              <a:gdLst/>
              <a:ahLst/>
              <a:cxnLst/>
              <a:rect l="l" t="t" r="r" b="b"/>
              <a:pathLst>
                <a:path w="9317990" h="1472564">
                  <a:moveTo>
                    <a:pt x="0" y="1472183"/>
                  </a:moveTo>
                  <a:lnTo>
                    <a:pt x="9317735" y="1472183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2183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0179" y="4841748"/>
              <a:ext cx="1682750" cy="1472565"/>
            </a:xfrm>
            <a:custGeom>
              <a:avLst/>
              <a:gdLst/>
              <a:ahLst/>
              <a:cxnLst/>
              <a:rect l="l" t="t" r="r" b="b"/>
              <a:pathLst>
                <a:path w="1682750" h="1472564">
                  <a:moveTo>
                    <a:pt x="1682495" y="0"/>
                  </a:moveTo>
                  <a:lnTo>
                    <a:pt x="0" y="0"/>
                  </a:lnTo>
                  <a:lnTo>
                    <a:pt x="0" y="1472183"/>
                  </a:lnTo>
                  <a:lnTo>
                    <a:pt x="1682495" y="1472183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2A9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58645" y="5306821"/>
            <a:ext cx="967105" cy="549275"/>
            <a:chOff x="1858645" y="5306821"/>
            <a:chExt cx="967105" cy="5492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0941" y="5306821"/>
              <a:ext cx="869797" cy="274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8645" y="5580887"/>
              <a:ext cx="967003" cy="2746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85209" y="5803391"/>
            <a:ext cx="1517396" cy="2148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9470" y="5146524"/>
            <a:ext cx="748543" cy="5105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60258" y="5803391"/>
            <a:ext cx="2113406" cy="2148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7382" y="5146524"/>
            <a:ext cx="748543" cy="51058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417319" y="3241548"/>
            <a:ext cx="9345295" cy="1499870"/>
            <a:chOff x="1417319" y="3241548"/>
            <a:chExt cx="9345295" cy="1499870"/>
          </a:xfrm>
        </p:grpSpPr>
        <p:sp>
          <p:nvSpPr>
            <p:cNvPr id="15" name="object 15"/>
            <p:cNvSpPr/>
            <p:nvPr/>
          </p:nvSpPr>
          <p:spPr>
            <a:xfrm>
              <a:off x="1431035" y="3255264"/>
              <a:ext cx="9317990" cy="1472565"/>
            </a:xfrm>
            <a:custGeom>
              <a:avLst/>
              <a:gdLst/>
              <a:ahLst/>
              <a:cxnLst/>
              <a:rect l="l" t="t" r="r" b="b"/>
              <a:pathLst>
                <a:path w="9317990" h="1472564">
                  <a:moveTo>
                    <a:pt x="0" y="1472184"/>
                  </a:moveTo>
                  <a:lnTo>
                    <a:pt x="9317735" y="1472184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2184"/>
                  </a:lnTo>
                  <a:close/>
                </a:path>
              </a:pathLst>
            </a:custGeom>
            <a:ln w="27432">
              <a:solidFill>
                <a:srgbClr val="A62D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0179" y="3268980"/>
              <a:ext cx="1682750" cy="1458595"/>
            </a:xfrm>
            <a:custGeom>
              <a:avLst/>
              <a:gdLst/>
              <a:ahLst/>
              <a:cxnLst/>
              <a:rect l="l" t="t" r="r" b="b"/>
              <a:pathLst>
                <a:path w="1682750" h="1458595">
                  <a:moveTo>
                    <a:pt x="1682495" y="0"/>
                  </a:moveTo>
                  <a:lnTo>
                    <a:pt x="0" y="0"/>
                  </a:lnTo>
                  <a:lnTo>
                    <a:pt x="0" y="1458468"/>
                  </a:lnTo>
                  <a:lnTo>
                    <a:pt x="1682495" y="1458468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08352" y="3864813"/>
            <a:ext cx="1081951" cy="274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48734" y="3551599"/>
            <a:ext cx="276542" cy="51874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63467" y="4213225"/>
            <a:ext cx="1357757" cy="21488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06653" y="3533311"/>
            <a:ext cx="422760" cy="51874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85536" y="4211777"/>
            <a:ext cx="589026" cy="21518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81874" y="3555750"/>
            <a:ext cx="583086" cy="5145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44158" y="4213225"/>
            <a:ext cx="1016571" cy="21488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37273" y="3551606"/>
            <a:ext cx="536698" cy="5731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20838" y="4209237"/>
            <a:ext cx="1531620" cy="21518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00555" y="3537445"/>
            <a:ext cx="532808" cy="55120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493250" y="4204080"/>
            <a:ext cx="1051432" cy="21488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417319" y="1650492"/>
            <a:ext cx="9345295" cy="1508760"/>
            <a:chOff x="1417319" y="1650492"/>
            <a:chExt cx="9345295" cy="1508760"/>
          </a:xfrm>
        </p:grpSpPr>
        <p:sp>
          <p:nvSpPr>
            <p:cNvPr id="29" name="object 29"/>
            <p:cNvSpPr/>
            <p:nvPr/>
          </p:nvSpPr>
          <p:spPr>
            <a:xfrm>
              <a:off x="1431035" y="1664208"/>
              <a:ext cx="9317990" cy="1477010"/>
            </a:xfrm>
            <a:custGeom>
              <a:avLst/>
              <a:gdLst/>
              <a:ahLst/>
              <a:cxnLst/>
              <a:rect l="l" t="t" r="r" b="b"/>
              <a:pathLst>
                <a:path w="9317990" h="1477010">
                  <a:moveTo>
                    <a:pt x="0" y="1476756"/>
                  </a:moveTo>
                  <a:lnTo>
                    <a:pt x="9317735" y="1476756"/>
                  </a:lnTo>
                  <a:lnTo>
                    <a:pt x="9317735" y="0"/>
                  </a:lnTo>
                  <a:lnTo>
                    <a:pt x="0" y="0"/>
                  </a:lnTo>
                  <a:lnTo>
                    <a:pt x="0" y="1476756"/>
                  </a:lnTo>
                  <a:close/>
                </a:path>
              </a:pathLst>
            </a:custGeom>
            <a:ln w="27432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0179" y="1664208"/>
              <a:ext cx="1682750" cy="1495425"/>
            </a:xfrm>
            <a:custGeom>
              <a:avLst/>
              <a:gdLst/>
              <a:ahLst/>
              <a:cxnLst/>
              <a:rect l="l" t="t" r="r" b="b"/>
              <a:pathLst>
                <a:path w="1682750" h="1495425">
                  <a:moveTo>
                    <a:pt x="1682495" y="0"/>
                  </a:moveTo>
                  <a:lnTo>
                    <a:pt x="0" y="0"/>
                  </a:lnTo>
                  <a:lnTo>
                    <a:pt x="0" y="1495044"/>
                  </a:lnTo>
                  <a:lnTo>
                    <a:pt x="1682495" y="1495044"/>
                  </a:lnTo>
                  <a:lnTo>
                    <a:pt x="1682495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52904" y="2276601"/>
            <a:ext cx="1402461" cy="2743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79673" y="1937770"/>
            <a:ext cx="532569" cy="6374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21175" y="2656585"/>
            <a:ext cx="1037755" cy="21488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92769" y="2654554"/>
            <a:ext cx="1086980" cy="21488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48266" y="1978838"/>
            <a:ext cx="559757" cy="5690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231" y="3410711"/>
            <a:ext cx="10768584" cy="365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5533" y="2751785"/>
            <a:ext cx="5740272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51292" y="4041647"/>
            <a:ext cx="3429000" cy="1645920"/>
            <a:chOff x="8051292" y="4041647"/>
            <a:chExt cx="3429000" cy="1645920"/>
          </a:xfrm>
        </p:grpSpPr>
        <p:sp>
          <p:nvSpPr>
            <p:cNvPr id="3" name="object 3"/>
            <p:cNvSpPr/>
            <p:nvPr/>
          </p:nvSpPr>
          <p:spPr>
            <a:xfrm>
              <a:off x="8051292" y="4041647"/>
              <a:ext cx="3429000" cy="1645920"/>
            </a:xfrm>
            <a:custGeom>
              <a:avLst/>
              <a:gdLst/>
              <a:ahLst/>
              <a:cxnLst/>
              <a:rect l="l" t="t" r="r" b="b"/>
              <a:pathLst>
                <a:path w="3429000" h="1645920">
                  <a:moveTo>
                    <a:pt x="3429000" y="0"/>
                  </a:moveTo>
                  <a:lnTo>
                    <a:pt x="0" y="0"/>
                  </a:lnTo>
                  <a:lnTo>
                    <a:pt x="0" y="1645920"/>
                  </a:lnTo>
                  <a:lnTo>
                    <a:pt x="3429000" y="164592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5659" y="4337303"/>
              <a:ext cx="1856867" cy="365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5619" y="4666183"/>
              <a:ext cx="2512186" cy="366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3111" y="4995621"/>
              <a:ext cx="1409953" cy="36606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75403" y="4041647"/>
            <a:ext cx="3429000" cy="1645920"/>
            <a:chOff x="4375403" y="4041647"/>
            <a:chExt cx="3429000" cy="1645920"/>
          </a:xfrm>
        </p:grpSpPr>
        <p:sp>
          <p:nvSpPr>
            <p:cNvPr id="8" name="object 8"/>
            <p:cNvSpPr/>
            <p:nvPr/>
          </p:nvSpPr>
          <p:spPr>
            <a:xfrm>
              <a:off x="4375403" y="4041647"/>
              <a:ext cx="3429000" cy="1645920"/>
            </a:xfrm>
            <a:custGeom>
              <a:avLst/>
              <a:gdLst/>
              <a:ahLst/>
              <a:cxnLst/>
              <a:rect l="l" t="t" r="r" b="b"/>
              <a:pathLst>
                <a:path w="3429000" h="1645920">
                  <a:moveTo>
                    <a:pt x="3429000" y="0"/>
                  </a:moveTo>
                  <a:lnTo>
                    <a:pt x="0" y="0"/>
                  </a:lnTo>
                  <a:lnTo>
                    <a:pt x="0" y="1645920"/>
                  </a:lnTo>
                  <a:lnTo>
                    <a:pt x="3429000" y="164592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5401" y="4337303"/>
              <a:ext cx="1680463" cy="365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2813" y="4666183"/>
              <a:ext cx="1932305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5381" y="4995621"/>
              <a:ext cx="1926843" cy="36606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99516" y="4041647"/>
            <a:ext cx="3429000" cy="1645920"/>
            <a:chOff x="699516" y="4041647"/>
            <a:chExt cx="3429000" cy="1645920"/>
          </a:xfrm>
        </p:grpSpPr>
        <p:sp>
          <p:nvSpPr>
            <p:cNvPr id="13" name="object 13"/>
            <p:cNvSpPr/>
            <p:nvPr/>
          </p:nvSpPr>
          <p:spPr>
            <a:xfrm>
              <a:off x="699516" y="4041647"/>
              <a:ext cx="3429000" cy="1645920"/>
            </a:xfrm>
            <a:custGeom>
              <a:avLst/>
              <a:gdLst/>
              <a:ahLst/>
              <a:cxnLst/>
              <a:rect l="l" t="t" r="r" b="b"/>
              <a:pathLst>
                <a:path w="3429000" h="1645920">
                  <a:moveTo>
                    <a:pt x="3429000" y="0"/>
                  </a:moveTo>
                  <a:lnTo>
                    <a:pt x="0" y="0"/>
                  </a:lnTo>
                  <a:lnTo>
                    <a:pt x="0" y="1645920"/>
                  </a:lnTo>
                  <a:lnTo>
                    <a:pt x="3429000" y="164592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8169" y="4501591"/>
              <a:ext cx="1348740" cy="3660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0678" y="4867986"/>
              <a:ext cx="2275459" cy="36606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8051292" y="2162555"/>
            <a:ext cx="3429000" cy="1645920"/>
            <a:chOff x="8051292" y="2162555"/>
            <a:chExt cx="3429000" cy="1645920"/>
          </a:xfrm>
        </p:grpSpPr>
        <p:sp>
          <p:nvSpPr>
            <p:cNvPr id="17" name="object 17"/>
            <p:cNvSpPr/>
            <p:nvPr/>
          </p:nvSpPr>
          <p:spPr>
            <a:xfrm>
              <a:off x="8051292" y="2162555"/>
              <a:ext cx="3429000" cy="1645920"/>
            </a:xfrm>
            <a:custGeom>
              <a:avLst/>
              <a:gdLst/>
              <a:ahLst/>
              <a:cxnLst/>
              <a:rect l="l" t="t" r="r" b="b"/>
              <a:pathLst>
                <a:path w="3429000" h="1645920">
                  <a:moveTo>
                    <a:pt x="3429000" y="0"/>
                  </a:moveTo>
                  <a:lnTo>
                    <a:pt x="0" y="0"/>
                  </a:lnTo>
                  <a:lnTo>
                    <a:pt x="0" y="1645920"/>
                  </a:lnTo>
                  <a:lnTo>
                    <a:pt x="3429000" y="164592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9355" y="2621864"/>
              <a:ext cx="2157222" cy="3660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88247" y="2988259"/>
              <a:ext cx="1509395" cy="366064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375403" y="2162555"/>
            <a:ext cx="3429000" cy="1645920"/>
            <a:chOff x="4375403" y="2162555"/>
            <a:chExt cx="3429000" cy="1645920"/>
          </a:xfrm>
        </p:grpSpPr>
        <p:sp>
          <p:nvSpPr>
            <p:cNvPr id="21" name="object 21"/>
            <p:cNvSpPr/>
            <p:nvPr/>
          </p:nvSpPr>
          <p:spPr>
            <a:xfrm>
              <a:off x="4375403" y="2162555"/>
              <a:ext cx="3429000" cy="1645920"/>
            </a:xfrm>
            <a:custGeom>
              <a:avLst/>
              <a:gdLst/>
              <a:ahLst/>
              <a:cxnLst/>
              <a:rect l="l" t="t" r="r" b="b"/>
              <a:pathLst>
                <a:path w="3429000" h="1645920">
                  <a:moveTo>
                    <a:pt x="3429000" y="0"/>
                  </a:moveTo>
                  <a:lnTo>
                    <a:pt x="0" y="0"/>
                  </a:lnTo>
                  <a:lnTo>
                    <a:pt x="0" y="1645920"/>
                  </a:lnTo>
                  <a:lnTo>
                    <a:pt x="3429000" y="164592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5693" y="2621864"/>
              <a:ext cx="1594866" cy="3660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47131" y="2988259"/>
              <a:ext cx="1856486" cy="366064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99516" y="2162555"/>
            <a:ext cx="3429000" cy="1645920"/>
            <a:chOff x="699516" y="2162555"/>
            <a:chExt cx="3429000" cy="1645920"/>
          </a:xfrm>
        </p:grpSpPr>
        <p:sp>
          <p:nvSpPr>
            <p:cNvPr id="25" name="object 25"/>
            <p:cNvSpPr/>
            <p:nvPr/>
          </p:nvSpPr>
          <p:spPr>
            <a:xfrm>
              <a:off x="699516" y="2162555"/>
              <a:ext cx="3429000" cy="1645920"/>
            </a:xfrm>
            <a:custGeom>
              <a:avLst/>
              <a:gdLst/>
              <a:ahLst/>
              <a:cxnLst/>
              <a:rect l="l" t="t" r="r" b="b"/>
              <a:pathLst>
                <a:path w="3429000" h="1645920">
                  <a:moveTo>
                    <a:pt x="3429000" y="0"/>
                  </a:moveTo>
                  <a:lnTo>
                    <a:pt x="0" y="0"/>
                  </a:lnTo>
                  <a:lnTo>
                    <a:pt x="0" y="1645920"/>
                  </a:lnTo>
                  <a:lnTo>
                    <a:pt x="3429000" y="164592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9822" y="2621864"/>
              <a:ext cx="2317115" cy="3660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0114" y="2988259"/>
              <a:ext cx="2193416" cy="36606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73784" y="550494"/>
            <a:ext cx="9993630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2626" y="550494"/>
            <a:ext cx="1808606" cy="5489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03019" y="1659635"/>
            <a:ext cx="9537700" cy="4394200"/>
            <a:chOff x="1303019" y="1659635"/>
            <a:chExt cx="9537700" cy="43942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8642" y="2474682"/>
              <a:ext cx="1949855" cy="19086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16735" y="1673351"/>
              <a:ext cx="9509760" cy="4366260"/>
            </a:xfrm>
            <a:custGeom>
              <a:avLst/>
              <a:gdLst/>
              <a:ahLst/>
              <a:cxnLst/>
              <a:rect l="l" t="t" r="r" b="b"/>
              <a:pathLst>
                <a:path w="9509760" h="4366260">
                  <a:moveTo>
                    <a:pt x="0" y="4366260"/>
                  </a:moveTo>
                  <a:lnTo>
                    <a:pt x="9509760" y="4366260"/>
                  </a:lnTo>
                  <a:lnTo>
                    <a:pt x="9509760" y="0"/>
                  </a:lnTo>
                  <a:lnTo>
                    <a:pt x="0" y="0"/>
                  </a:lnTo>
                  <a:lnTo>
                    <a:pt x="0" y="4366260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6306" y="2470187"/>
              <a:ext cx="1949332" cy="19130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8300" y="4590033"/>
              <a:ext cx="1696466" cy="306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1935" y="4896053"/>
              <a:ext cx="3543300" cy="3066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4794" y="5202885"/>
              <a:ext cx="3434333" cy="3066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0994" y="4590033"/>
              <a:ext cx="1997075" cy="3063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5650" y="4896053"/>
              <a:ext cx="3751961" cy="3066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0702" y="5202885"/>
              <a:ext cx="2073655" cy="306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17920" y="2180844"/>
            <a:ext cx="5257800" cy="3488690"/>
            <a:chOff x="6217920" y="2180844"/>
            <a:chExt cx="5257800" cy="3488690"/>
          </a:xfrm>
        </p:grpSpPr>
        <p:sp>
          <p:nvSpPr>
            <p:cNvPr id="3" name="object 3"/>
            <p:cNvSpPr/>
            <p:nvPr/>
          </p:nvSpPr>
          <p:spPr>
            <a:xfrm>
              <a:off x="6217920" y="2180844"/>
              <a:ext cx="5257800" cy="3488690"/>
            </a:xfrm>
            <a:custGeom>
              <a:avLst/>
              <a:gdLst/>
              <a:ahLst/>
              <a:cxnLst/>
              <a:rect l="l" t="t" r="r" b="b"/>
              <a:pathLst>
                <a:path w="5257800" h="3488690">
                  <a:moveTo>
                    <a:pt x="5257800" y="0"/>
                  </a:moveTo>
                  <a:lnTo>
                    <a:pt x="0" y="0"/>
                  </a:lnTo>
                  <a:lnTo>
                    <a:pt x="0" y="3488435"/>
                  </a:lnTo>
                  <a:lnTo>
                    <a:pt x="5257800" y="3488435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A62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3754" y="3200730"/>
              <a:ext cx="2539365" cy="4895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5003" y="3923995"/>
              <a:ext cx="4439793" cy="366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1289" y="4290060"/>
              <a:ext cx="3839464" cy="36576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08659" y="2180844"/>
            <a:ext cx="5257800" cy="3488690"/>
            <a:chOff x="708659" y="2180844"/>
            <a:chExt cx="5257800" cy="3488690"/>
          </a:xfrm>
        </p:grpSpPr>
        <p:sp>
          <p:nvSpPr>
            <p:cNvPr id="8" name="object 8"/>
            <p:cNvSpPr/>
            <p:nvPr/>
          </p:nvSpPr>
          <p:spPr>
            <a:xfrm>
              <a:off x="708659" y="2180844"/>
              <a:ext cx="5257800" cy="3488690"/>
            </a:xfrm>
            <a:custGeom>
              <a:avLst/>
              <a:gdLst/>
              <a:ahLst/>
              <a:cxnLst/>
              <a:rect l="l" t="t" r="r" b="b"/>
              <a:pathLst>
                <a:path w="5257800" h="3488690">
                  <a:moveTo>
                    <a:pt x="5257800" y="0"/>
                  </a:moveTo>
                  <a:lnTo>
                    <a:pt x="0" y="0"/>
                  </a:lnTo>
                  <a:lnTo>
                    <a:pt x="0" y="3488435"/>
                  </a:lnTo>
                  <a:lnTo>
                    <a:pt x="5257800" y="3488435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675B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341" y="3200730"/>
              <a:ext cx="3933190" cy="4895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3461" y="3923995"/>
              <a:ext cx="4348099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2041" y="4290060"/>
              <a:ext cx="4124071" cy="36576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35423" y="550494"/>
            <a:ext cx="3270630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17920" y="4087367"/>
            <a:ext cx="5257800" cy="1618615"/>
            <a:chOff x="6217920" y="4087367"/>
            <a:chExt cx="5257800" cy="1618615"/>
          </a:xfrm>
        </p:grpSpPr>
        <p:sp>
          <p:nvSpPr>
            <p:cNvPr id="3" name="object 3"/>
            <p:cNvSpPr/>
            <p:nvPr/>
          </p:nvSpPr>
          <p:spPr>
            <a:xfrm>
              <a:off x="6217920" y="4087367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8509" y="4344365"/>
              <a:ext cx="851916" cy="3340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0118" y="4344365"/>
              <a:ext cx="182879" cy="334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1558" y="4344365"/>
              <a:ext cx="1816227" cy="3340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1851" y="4842967"/>
              <a:ext cx="4528439" cy="3066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0723" y="5085841"/>
              <a:ext cx="4221353" cy="30632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99516" y="4087367"/>
            <a:ext cx="5257800" cy="1618615"/>
            <a:chOff x="699516" y="4087367"/>
            <a:chExt cx="5257800" cy="1618615"/>
          </a:xfrm>
        </p:grpSpPr>
        <p:sp>
          <p:nvSpPr>
            <p:cNvPr id="10" name="object 10"/>
            <p:cNvSpPr/>
            <p:nvPr/>
          </p:nvSpPr>
          <p:spPr>
            <a:xfrm>
              <a:off x="699516" y="4087367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1636" y="4344365"/>
              <a:ext cx="851915" cy="3340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3117" y="4344365"/>
              <a:ext cx="228600" cy="3340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7417" y="4344365"/>
              <a:ext cx="1165555" cy="3340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846" y="4842967"/>
              <a:ext cx="4902073" cy="306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3142" y="5085841"/>
              <a:ext cx="4688459" cy="30632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217920" y="2194560"/>
            <a:ext cx="5257800" cy="1618615"/>
            <a:chOff x="6217920" y="2194560"/>
            <a:chExt cx="5257800" cy="1618615"/>
          </a:xfrm>
        </p:grpSpPr>
        <p:sp>
          <p:nvSpPr>
            <p:cNvPr id="17" name="object 17"/>
            <p:cNvSpPr/>
            <p:nvPr/>
          </p:nvSpPr>
          <p:spPr>
            <a:xfrm>
              <a:off x="6217920" y="2194560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8"/>
                  </a:lnTo>
                  <a:lnTo>
                    <a:pt x="5257800" y="1618488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63917" y="2448128"/>
              <a:ext cx="2921000" cy="3340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00723" y="2947416"/>
              <a:ext cx="4283456" cy="3063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94399" y="3189427"/>
              <a:ext cx="4840858" cy="30662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99516" y="2194560"/>
            <a:ext cx="5257800" cy="1618615"/>
            <a:chOff x="699516" y="2194560"/>
            <a:chExt cx="5257800" cy="1618615"/>
          </a:xfrm>
        </p:grpSpPr>
        <p:sp>
          <p:nvSpPr>
            <p:cNvPr id="22" name="object 22"/>
            <p:cNvSpPr/>
            <p:nvPr/>
          </p:nvSpPr>
          <p:spPr>
            <a:xfrm>
              <a:off x="699516" y="2194560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8"/>
                  </a:lnTo>
                  <a:lnTo>
                    <a:pt x="5257800" y="1618488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3538" y="2448128"/>
              <a:ext cx="4041648" cy="3340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1994" y="2947416"/>
              <a:ext cx="2523109" cy="3063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04870" y="2947416"/>
              <a:ext cx="210312" cy="3063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10026" y="2947416"/>
              <a:ext cx="2300478" cy="3063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01596" y="3189427"/>
              <a:ext cx="2583687" cy="306628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53460" y="550494"/>
            <a:ext cx="6218046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1455" y="545287"/>
            <a:ext cx="2800096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669" y="2235403"/>
            <a:ext cx="4636134" cy="366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23713" y="2730449"/>
            <a:ext cx="117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24829" y="2679141"/>
            <a:ext cx="5965825" cy="732790"/>
            <a:chOff x="5624829" y="2679141"/>
            <a:chExt cx="5965825" cy="7327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4829" y="2679141"/>
              <a:ext cx="5965571" cy="3660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4829" y="3045282"/>
              <a:ext cx="2080514" cy="36606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98669" y="3639896"/>
            <a:ext cx="5579872" cy="3660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8669" y="4235196"/>
            <a:ext cx="3449828" cy="3657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23713" y="4725670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24829" y="4674361"/>
            <a:ext cx="5160010" cy="365760"/>
            <a:chOff x="5624829" y="4674361"/>
            <a:chExt cx="5160010" cy="36576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4829" y="4674361"/>
              <a:ext cx="3995420" cy="3657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6452" y="4674361"/>
              <a:ext cx="1318259" cy="36576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1511" y="2741712"/>
            <a:ext cx="1977100" cy="165295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1635" y="4050791"/>
            <a:ext cx="3429000" cy="1645920"/>
            <a:chOff x="6231635" y="4050791"/>
            <a:chExt cx="3429000" cy="1645920"/>
          </a:xfrm>
        </p:grpSpPr>
        <p:sp>
          <p:nvSpPr>
            <p:cNvPr id="3" name="object 3"/>
            <p:cNvSpPr/>
            <p:nvPr/>
          </p:nvSpPr>
          <p:spPr>
            <a:xfrm>
              <a:off x="6231635" y="4050791"/>
              <a:ext cx="3429000" cy="1645920"/>
            </a:xfrm>
            <a:custGeom>
              <a:avLst/>
              <a:gdLst/>
              <a:ahLst/>
              <a:cxnLst/>
              <a:rect l="l" t="t" r="r" b="b"/>
              <a:pathLst>
                <a:path w="3429000" h="1645920">
                  <a:moveTo>
                    <a:pt x="3429000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3429000" y="1645919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1509" y="4306265"/>
              <a:ext cx="2039111" cy="3340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7479" y="4836871"/>
              <a:ext cx="3077845" cy="3066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7207" y="5111495"/>
              <a:ext cx="2810002" cy="3063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555748" y="4050791"/>
            <a:ext cx="3429000" cy="1645920"/>
            <a:chOff x="2555748" y="4050791"/>
            <a:chExt cx="3429000" cy="1645920"/>
          </a:xfrm>
        </p:grpSpPr>
        <p:sp>
          <p:nvSpPr>
            <p:cNvPr id="8" name="object 8"/>
            <p:cNvSpPr/>
            <p:nvPr/>
          </p:nvSpPr>
          <p:spPr>
            <a:xfrm>
              <a:off x="2555748" y="4050791"/>
              <a:ext cx="3429000" cy="1645920"/>
            </a:xfrm>
            <a:custGeom>
              <a:avLst/>
              <a:gdLst/>
              <a:ahLst/>
              <a:cxnLst/>
              <a:rect l="l" t="t" r="r" b="b"/>
              <a:pathLst>
                <a:path w="3429000" h="1645920">
                  <a:moveTo>
                    <a:pt x="3429000" y="0"/>
                  </a:moveTo>
                  <a:lnTo>
                    <a:pt x="0" y="0"/>
                  </a:lnTo>
                  <a:lnTo>
                    <a:pt x="0" y="1645919"/>
                  </a:lnTo>
                  <a:lnTo>
                    <a:pt x="3429000" y="1645919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9978" y="4306265"/>
              <a:ext cx="1921255" cy="3340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5346" y="4836871"/>
              <a:ext cx="2940558" cy="3066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6786" y="5111495"/>
              <a:ext cx="2705608" cy="30632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8051292" y="2176272"/>
            <a:ext cx="3429000" cy="1641475"/>
            <a:chOff x="8051292" y="2176272"/>
            <a:chExt cx="3429000" cy="1641475"/>
          </a:xfrm>
        </p:grpSpPr>
        <p:sp>
          <p:nvSpPr>
            <p:cNvPr id="13" name="object 13"/>
            <p:cNvSpPr/>
            <p:nvPr/>
          </p:nvSpPr>
          <p:spPr>
            <a:xfrm>
              <a:off x="8051292" y="2176272"/>
              <a:ext cx="3429000" cy="1641475"/>
            </a:xfrm>
            <a:custGeom>
              <a:avLst/>
              <a:gdLst/>
              <a:ahLst/>
              <a:cxnLst/>
              <a:rect l="l" t="t" r="r" b="b"/>
              <a:pathLst>
                <a:path w="3429000" h="1641475">
                  <a:moveTo>
                    <a:pt x="3429000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3429000" y="1641347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74531" y="2426462"/>
              <a:ext cx="1544954" cy="3337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1067" y="2957144"/>
              <a:ext cx="2147824" cy="3066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7039" y="3231769"/>
              <a:ext cx="2526029" cy="306324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375403" y="2176272"/>
            <a:ext cx="3429000" cy="1641475"/>
            <a:chOff x="4375403" y="2176272"/>
            <a:chExt cx="3429000" cy="1641475"/>
          </a:xfrm>
        </p:grpSpPr>
        <p:sp>
          <p:nvSpPr>
            <p:cNvPr id="18" name="object 18"/>
            <p:cNvSpPr/>
            <p:nvPr/>
          </p:nvSpPr>
          <p:spPr>
            <a:xfrm>
              <a:off x="4375403" y="2176272"/>
              <a:ext cx="3429000" cy="1641475"/>
            </a:xfrm>
            <a:custGeom>
              <a:avLst/>
              <a:gdLst/>
              <a:ahLst/>
              <a:cxnLst/>
              <a:rect l="l" t="t" r="r" b="b"/>
              <a:pathLst>
                <a:path w="3429000" h="1641475">
                  <a:moveTo>
                    <a:pt x="3429000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3429000" y="1641347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969" y="2426462"/>
              <a:ext cx="1651380" cy="3337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5631" y="2957144"/>
              <a:ext cx="3037586" cy="3066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8803" y="3231769"/>
              <a:ext cx="2500883" cy="30632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08659" y="2176272"/>
            <a:ext cx="3429000" cy="1641475"/>
            <a:chOff x="708659" y="2176272"/>
            <a:chExt cx="3429000" cy="1641475"/>
          </a:xfrm>
        </p:grpSpPr>
        <p:sp>
          <p:nvSpPr>
            <p:cNvPr id="23" name="object 23"/>
            <p:cNvSpPr/>
            <p:nvPr/>
          </p:nvSpPr>
          <p:spPr>
            <a:xfrm>
              <a:off x="708659" y="2176272"/>
              <a:ext cx="3429000" cy="1641475"/>
            </a:xfrm>
            <a:custGeom>
              <a:avLst/>
              <a:gdLst/>
              <a:ahLst/>
              <a:cxnLst/>
              <a:rect l="l" t="t" r="r" b="b"/>
              <a:pathLst>
                <a:path w="3429000" h="1641475">
                  <a:moveTo>
                    <a:pt x="3429000" y="0"/>
                  </a:moveTo>
                  <a:lnTo>
                    <a:pt x="0" y="0"/>
                  </a:lnTo>
                  <a:lnTo>
                    <a:pt x="0" y="1641347"/>
                  </a:lnTo>
                  <a:lnTo>
                    <a:pt x="3429000" y="1641347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3793" y="2426462"/>
              <a:ext cx="1702434" cy="3337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6080" y="2957144"/>
              <a:ext cx="2529840" cy="3066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8064" y="3231769"/>
              <a:ext cx="2732531" cy="30632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18888" y="550494"/>
            <a:ext cx="2744216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4085" y="545287"/>
            <a:ext cx="1343406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669" y="2083257"/>
            <a:ext cx="5061711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8669" y="2677617"/>
            <a:ext cx="5956173" cy="366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8669" y="3272358"/>
            <a:ext cx="4773295" cy="36606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098669" y="3867607"/>
            <a:ext cx="5556885" cy="732155"/>
            <a:chOff x="5098669" y="3867607"/>
            <a:chExt cx="5556885" cy="73215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8669" y="3867607"/>
              <a:ext cx="5556377" cy="366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669" y="4233672"/>
              <a:ext cx="2221611" cy="36576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98669" y="4827981"/>
            <a:ext cx="5235321" cy="3660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7436" y="2405327"/>
            <a:ext cx="1997147" cy="204734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8890" y="545287"/>
            <a:ext cx="2139315" cy="5489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98669" y="2121357"/>
            <a:ext cx="3787775" cy="366395"/>
            <a:chOff x="5098669" y="2121357"/>
            <a:chExt cx="3787775" cy="3663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8669" y="2121357"/>
              <a:ext cx="1326261" cy="366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2341" y="2130551"/>
              <a:ext cx="315925" cy="2423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3491" y="2121357"/>
              <a:ext cx="2282952" cy="36606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98669" y="2715717"/>
            <a:ext cx="5438140" cy="366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8669" y="3311016"/>
            <a:ext cx="6389878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98669" y="3905707"/>
            <a:ext cx="1806194" cy="36606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23713" y="4400804"/>
            <a:ext cx="116839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4829" y="4349445"/>
            <a:ext cx="1217802" cy="3660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4829" y="4788738"/>
            <a:ext cx="1697735" cy="36606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94471" y="2496286"/>
            <a:ext cx="1974316" cy="186009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1373" y="545287"/>
            <a:ext cx="4586351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669" y="2090877"/>
            <a:ext cx="6398640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8669" y="2685237"/>
            <a:ext cx="1051153" cy="3660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23713" y="3180410"/>
            <a:ext cx="117475" cy="1993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EF5A28"/>
                </a:solidFill>
                <a:latin typeface="Segoe UI"/>
                <a:cs typeface="Segoe UI"/>
              </a:rPr>
              <a:t>-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4829" y="3129102"/>
            <a:ext cx="4508881" cy="36606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624829" y="3568268"/>
            <a:ext cx="5593715" cy="732790"/>
            <a:chOff x="5624829" y="3568268"/>
            <a:chExt cx="5593715" cy="73279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4829" y="3568268"/>
              <a:ext cx="4020820" cy="366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4740" y="3568268"/>
              <a:ext cx="320649" cy="3660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6582" y="3568268"/>
              <a:ext cx="1481708" cy="36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4829" y="3934409"/>
              <a:ext cx="4001770" cy="36606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4829" y="4378147"/>
            <a:ext cx="5471541" cy="36606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24829" y="4821885"/>
            <a:ext cx="4976241" cy="36606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90871" y="2757942"/>
            <a:ext cx="2114074" cy="176193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231" y="3410711"/>
            <a:ext cx="10768584" cy="365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9753" y="2751785"/>
            <a:ext cx="6245352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17920" y="4087367"/>
            <a:ext cx="5257800" cy="1618615"/>
            <a:chOff x="6217920" y="4087367"/>
            <a:chExt cx="5257800" cy="1618615"/>
          </a:xfrm>
        </p:grpSpPr>
        <p:sp>
          <p:nvSpPr>
            <p:cNvPr id="3" name="object 3"/>
            <p:cNvSpPr/>
            <p:nvPr/>
          </p:nvSpPr>
          <p:spPr>
            <a:xfrm>
              <a:off x="6217920" y="4087367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6634" y="4344365"/>
              <a:ext cx="2092832" cy="3340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5839" y="4842967"/>
              <a:ext cx="4729099" cy="3066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7802" y="5085841"/>
              <a:ext cx="1694561" cy="30632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99516" y="4087367"/>
            <a:ext cx="5257800" cy="1618615"/>
            <a:chOff x="699516" y="4087367"/>
            <a:chExt cx="5257800" cy="1618615"/>
          </a:xfrm>
        </p:grpSpPr>
        <p:sp>
          <p:nvSpPr>
            <p:cNvPr id="8" name="object 8"/>
            <p:cNvSpPr/>
            <p:nvPr/>
          </p:nvSpPr>
          <p:spPr>
            <a:xfrm>
              <a:off x="699516" y="4087367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5257800" y="1618487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5392" y="4344365"/>
              <a:ext cx="1296796" cy="3340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846" y="4842967"/>
              <a:ext cx="4891278" cy="3066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5854" y="5085841"/>
              <a:ext cx="3548379" cy="30632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217920" y="2194560"/>
            <a:ext cx="5257800" cy="1618615"/>
            <a:chOff x="6217920" y="2194560"/>
            <a:chExt cx="5257800" cy="1618615"/>
          </a:xfrm>
        </p:grpSpPr>
        <p:sp>
          <p:nvSpPr>
            <p:cNvPr id="13" name="object 13"/>
            <p:cNvSpPr/>
            <p:nvPr/>
          </p:nvSpPr>
          <p:spPr>
            <a:xfrm>
              <a:off x="6217920" y="2194560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8"/>
                  </a:lnTo>
                  <a:lnTo>
                    <a:pt x="5257800" y="1618488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2354" y="2448128"/>
              <a:ext cx="2031365" cy="3340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6131" y="2947416"/>
              <a:ext cx="4637024" cy="3063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9575" y="3189427"/>
              <a:ext cx="4302633" cy="30662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99516" y="2194560"/>
            <a:ext cx="5257800" cy="1618615"/>
            <a:chOff x="699516" y="2194560"/>
            <a:chExt cx="5257800" cy="1618615"/>
          </a:xfrm>
        </p:grpSpPr>
        <p:sp>
          <p:nvSpPr>
            <p:cNvPr id="18" name="object 18"/>
            <p:cNvSpPr/>
            <p:nvPr/>
          </p:nvSpPr>
          <p:spPr>
            <a:xfrm>
              <a:off x="699516" y="2194560"/>
              <a:ext cx="5257800" cy="1618615"/>
            </a:xfrm>
            <a:custGeom>
              <a:avLst/>
              <a:gdLst/>
              <a:ahLst/>
              <a:cxnLst/>
              <a:rect l="l" t="t" r="r" b="b"/>
              <a:pathLst>
                <a:path w="5257800" h="1618614">
                  <a:moveTo>
                    <a:pt x="5257800" y="0"/>
                  </a:moveTo>
                  <a:lnTo>
                    <a:pt x="0" y="0"/>
                  </a:lnTo>
                  <a:lnTo>
                    <a:pt x="0" y="1618488"/>
                  </a:lnTo>
                  <a:lnTo>
                    <a:pt x="5257800" y="1618488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858" y="2448128"/>
              <a:ext cx="1646555" cy="3340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8795" y="2452700"/>
              <a:ext cx="260604" cy="2243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10510" y="2448128"/>
              <a:ext cx="2917443" cy="3340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9459" y="2947416"/>
              <a:ext cx="4531360" cy="3063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9187" y="3189427"/>
              <a:ext cx="4253864" cy="306628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114546" y="550494"/>
            <a:ext cx="4121023" cy="5489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A62D5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9716" y="2388133"/>
            <a:ext cx="11169015" cy="1977389"/>
            <a:chOff x="629716" y="2388133"/>
            <a:chExt cx="11169015" cy="197738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052" y="2388133"/>
              <a:ext cx="10346309" cy="7321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16" y="3010865"/>
              <a:ext cx="11168888" cy="731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1085" y="3632860"/>
              <a:ext cx="7582154" cy="732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6093" y="1773935"/>
            <a:ext cx="3969385" cy="4284345"/>
            <a:chOff x="7356093" y="1773935"/>
            <a:chExt cx="3969385" cy="4284345"/>
          </a:xfrm>
        </p:grpSpPr>
        <p:sp>
          <p:nvSpPr>
            <p:cNvPr id="3" name="object 3"/>
            <p:cNvSpPr/>
            <p:nvPr/>
          </p:nvSpPr>
          <p:spPr>
            <a:xfrm>
              <a:off x="7370063" y="1997963"/>
              <a:ext cx="3941445" cy="4046220"/>
            </a:xfrm>
            <a:custGeom>
              <a:avLst/>
              <a:gdLst/>
              <a:ahLst/>
              <a:cxnLst/>
              <a:rect l="l" t="t" r="r" b="b"/>
              <a:pathLst>
                <a:path w="3941445" h="4046220">
                  <a:moveTo>
                    <a:pt x="0" y="4046220"/>
                  </a:moveTo>
                  <a:lnTo>
                    <a:pt x="3941064" y="4046220"/>
                  </a:lnTo>
                  <a:lnTo>
                    <a:pt x="3941064" y="0"/>
                  </a:lnTo>
                  <a:lnTo>
                    <a:pt x="0" y="0"/>
                  </a:lnTo>
                  <a:lnTo>
                    <a:pt x="0" y="4046220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07807" y="1773935"/>
              <a:ext cx="1828800" cy="434340"/>
            </a:xfrm>
            <a:custGeom>
              <a:avLst/>
              <a:gdLst/>
              <a:ahLst/>
              <a:cxnLst/>
              <a:rect l="l" t="t" r="r" b="b"/>
              <a:pathLst>
                <a:path w="1828800" h="434339">
                  <a:moveTo>
                    <a:pt x="1828800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1828800" y="434339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9041" y="1835480"/>
              <a:ext cx="1524127" cy="3066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71815" y="3511295"/>
              <a:ext cx="3406140" cy="2268220"/>
            </a:xfrm>
            <a:custGeom>
              <a:avLst/>
              <a:gdLst/>
              <a:ahLst/>
              <a:cxnLst/>
              <a:rect l="l" t="t" r="r" b="b"/>
              <a:pathLst>
                <a:path w="3406140" h="2268220">
                  <a:moveTo>
                    <a:pt x="0" y="2267712"/>
                  </a:moveTo>
                  <a:lnTo>
                    <a:pt x="3406139" y="2267712"/>
                  </a:lnTo>
                  <a:lnTo>
                    <a:pt x="3406139" y="0"/>
                  </a:lnTo>
                  <a:lnTo>
                    <a:pt x="0" y="0"/>
                  </a:lnTo>
                  <a:lnTo>
                    <a:pt x="0" y="2267712"/>
                  </a:lnTo>
                  <a:close/>
                </a:path>
              </a:pathLst>
            </a:custGeom>
            <a:ln w="27432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45551" y="3218687"/>
              <a:ext cx="425450" cy="567055"/>
            </a:xfrm>
            <a:custGeom>
              <a:avLst/>
              <a:gdLst/>
              <a:ahLst/>
              <a:cxnLst/>
              <a:rect l="l" t="t" r="r" b="b"/>
              <a:pathLst>
                <a:path w="425450" h="567054">
                  <a:moveTo>
                    <a:pt x="425196" y="0"/>
                  </a:moveTo>
                  <a:lnTo>
                    <a:pt x="0" y="0"/>
                  </a:lnTo>
                  <a:lnTo>
                    <a:pt x="0" y="566928"/>
                  </a:lnTo>
                  <a:lnTo>
                    <a:pt x="425196" y="566928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912354" y="3233210"/>
            <a:ext cx="297180" cy="567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20"/>
              </a:lnSpc>
            </a:pPr>
            <a:r>
              <a:rPr sz="4000" spc="-5" dirty="0">
                <a:solidFill>
                  <a:srgbClr val="404040"/>
                </a:solidFill>
                <a:latin typeface="Arial"/>
                <a:cs typeface="Arial"/>
              </a:rPr>
              <a:t>&lt;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16468" y="3241548"/>
            <a:ext cx="425450" cy="567055"/>
          </a:xfrm>
          <a:custGeom>
            <a:avLst/>
            <a:gdLst/>
            <a:ahLst/>
            <a:cxnLst/>
            <a:rect l="l" t="t" r="r" b="b"/>
            <a:pathLst>
              <a:path w="425450" h="567054">
                <a:moveTo>
                  <a:pt x="425196" y="0"/>
                </a:moveTo>
                <a:lnTo>
                  <a:pt x="0" y="0"/>
                </a:lnTo>
                <a:lnTo>
                  <a:pt x="0" y="566927"/>
                </a:lnTo>
                <a:lnTo>
                  <a:pt x="425196" y="566927"/>
                </a:lnTo>
                <a:lnTo>
                  <a:pt x="425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 rot="10860000">
            <a:off x="8236506" y="3260338"/>
            <a:ext cx="593407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4000" spc="-5" dirty="0">
                <a:solidFill>
                  <a:srgbClr val="404040"/>
                </a:solidFill>
                <a:latin typeface="Arial"/>
                <a:cs typeface="Arial"/>
              </a:rPr>
              <a:t>&lt;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78938" y="1773935"/>
            <a:ext cx="6078855" cy="4284345"/>
            <a:chOff x="2678938" y="1773935"/>
            <a:chExt cx="6078855" cy="428434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584" y="3163823"/>
              <a:ext cx="655954" cy="4663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2908" y="1997963"/>
              <a:ext cx="4023360" cy="4046220"/>
            </a:xfrm>
            <a:custGeom>
              <a:avLst/>
              <a:gdLst/>
              <a:ahLst/>
              <a:cxnLst/>
              <a:rect l="l" t="t" r="r" b="b"/>
              <a:pathLst>
                <a:path w="4023359" h="4046220">
                  <a:moveTo>
                    <a:pt x="0" y="4046220"/>
                  </a:moveTo>
                  <a:lnTo>
                    <a:pt x="4023360" y="4046220"/>
                  </a:lnTo>
                  <a:lnTo>
                    <a:pt x="4023360" y="0"/>
                  </a:lnTo>
                  <a:lnTo>
                    <a:pt x="0" y="0"/>
                  </a:lnTo>
                  <a:lnTo>
                    <a:pt x="0" y="4046220"/>
                  </a:lnTo>
                  <a:close/>
                </a:path>
              </a:pathLst>
            </a:custGeom>
            <a:ln w="27432">
              <a:solidFill>
                <a:srgbClr val="2A9F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76372" y="1773935"/>
              <a:ext cx="2135505" cy="434340"/>
            </a:xfrm>
            <a:custGeom>
              <a:avLst/>
              <a:gdLst/>
              <a:ahLst/>
              <a:cxnLst/>
              <a:rect l="l" t="t" r="r" b="b"/>
              <a:pathLst>
                <a:path w="2135504" h="434339">
                  <a:moveTo>
                    <a:pt x="2135124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2135124" y="434339"/>
                  </a:lnTo>
                  <a:lnTo>
                    <a:pt x="2135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3857" y="1835480"/>
              <a:ext cx="1871980" cy="30662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976372" y="2651759"/>
              <a:ext cx="3424554" cy="3127375"/>
            </a:xfrm>
            <a:custGeom>
              <a:avLst/>
              <a:gdLst/>
              <a:ahLst/>
              <a:cxnLst/>
              <a:rect l="l" t="t" r="r" b="b"/>
              <a:pathLst>
                <a:path w="3424554" h="3127375">
                  <a:moveTo>
                    <a:pt x="0" y="3127248"/>
                  </a:moveTo>
                  <a:lnTo>
                    <a:pt x="3424428" y="3127248"/>
                  </a:lnTo>
                  <a:lnTo>
                    <a:pt x="3424428" y="0"/>
                  </a:lnTo>
                  <a:lnTo>
                    <a:pt x="0" y="0"/>
                  </a:lnTo>
                  <a:lnTo>
                    <a:pt x="0" y="3127248"/>
                  </a:lnTo>
                  <a:close/>
                </a:path>
              </a:pathLst>
            </a:custGeom>
            <a:ln w="27432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54680" y="2363723"/>
              <a:ext cx="425450" cy="567055"/>
            </a:xfrm>
            <a:custGeom>
              <a:avLst/>
              <a:gdLst/>
              <a:ahLst/>
              <a:cxnLst/>
              <a:rect l="l" t="t" r="r" b="b"/>
              <a:pathLst>
                <a:path w="425450" h="567055">
                  <a:moveTo>
                    <a:pt x="425195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425195" y="566927"/>
                  </a:lnTo>
                  <a:lnTo>
                    <a:pt x="425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51125" y="550494"/>
            <a:ext cx="7040245" cy="54894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665729" y="6198412"/>
            <a:ext cx="4205605" cy="306705"/>
            <a:chOff x="2665729" y="6198412"/>
            <a:chExt cx="4205605" cy="30670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5729" y="6198412"/>
              <a:ext cx="1311274" cy="3066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5940" y="6198412"/>
              <a:ext cx="210312" cy="3066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1096" y="6198412"/>
              <a:ext cx="2919729" cy="30662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220211" y="2380152"/>
            <a:ext cx="297180" cy="567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20"/>
              </a:lnSpc>
            </a:pPr>
            <a:r>
              <a:rPr sz="4000" spc="-5" dirty="0">
                <a:solidFill>
                  <a:srgbClr val="404040"/>
                </a:solidFill>
                <a:latin typeface="Arial"/>
                <a:cs typeface="Arial"/>
              </a:rPr>
              <a:t>&lt;</a:t>
            </a:r>
            <a:endParaRPr sz="4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25596" y="2386583"/>
            <a:ext cx="425450" cy="571500"/>
          </a:xfrm>
          <a:custGeom>
            <a:avLst/>
            <a:gdLst/>
            <a:ahLst/>
            <a:cxnLst/>
            <a:rect l="l" t="t" r="r" b="b"/>
            <a:pathLst>
              <a:path w="425450" h="571500">
                <a:moveTo>
                  <a:pt x="425196" y="0"/>
                </a:moveTo>
                <a:lnTo>
                  <a:pt x="0" y="0"/>
                </a:lnTo>
                <a:lnTo>
                  <a:pt x="0" y="571500"/>
                </a:lnTo>
                <a:lnTo>
                  <a:pt x="425196" y="571500"/>
                </a:lnTo>
                <a:lnTo>
                  <a:pt x="425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 rot="10860000">
            <a:off x="3544364" y="2406899"/>
            <a:ext cx="593407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4000" spc="-5" dirty="0">
                <a:solidFill>
                  <a:srgbClr val="404040"/>
                </a:solidFill>
                <a:latin typeface="Arial"/>
                <a:cs typeface="Arial"/>
              </a:rPr>
              <a:t>&lt;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46364" y="6198412"/>
            <a:ext cx="2324354" cy="30662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7552" y="3763340"/>
            <a:ext cx="957033" cy="215188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653850" y="4050791"/>
            <a:ext cx="1504315" cy="1499870"/>
            <a:chOff x="653850" y="4050791"/>
            <a:chExt cx="1504315" cy="1499870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3850" y="4951607"/>
              <a:ext cx="1504065" cy="59863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72234" y="4050791"/>
              <a:ext cx="82550" cy="887094"/>
            </a:xfrm>
            <a:custGeom>
              <a:avLst/>
              <a:gdLst/>
              <a:ahLst/>
              <a:cxnLst/>
              <a:rect l="l" t="t" r="r" b="b"/>
              <a:pathLst>
                <a:path w="82550" h="887095">
                  <a:moveTo>
                    <a:pt x="27469" y="82211"/>
                  </a:moveTo>
                  <a:lnTo>
                    <a:pt x="22225" y="886459"/>
                  </a:lnTo>
                  <a:lnTo>
                    <a:pt x="49656" y="886713"/>
                  </a:lnTo>
                  <a:lnTo>
                    <a:pt x="54901" y="82380"/>
                  </a:lnTo>
                  <a:lnTo>
                    <a:pt x="27469" y="82211"/>
                  </a:lnTo>
                  <a:close/>
                </a:path>
                <a:path w="82550" h="887095">
                  <a:moveTo>
                    <a:pt x="75355" y="68452"/>
                  </a:moveTo>
                  <a:lnTo>
                    <a:pt x="27559" y="68452"/>
                  </a:lnTo>
                  <a:lnTo>
                    <a:pt x="54990" y="68706"/>
                  </a:lnTo>
                  <a:lnTo>
                    <a:pt x="54901" y="82380"/>
                  </a:lnTo>
                  <a:lnTo>
                    <a:pt x="82296" y="82549"/>
                  </a:lnTo>
                  <a:lnTo>
                    <a:pt x="75355" y="68452"/>
                  </a:lnTo>
                  <a:close/>
                </a:path>
                <a:path w="82550" h="887095">
                  <a:moveTo>
                    <a:pt x="27559" y="68452"/>
                  </a:moveTo>
                  <a:lnTo>
                    <a:pt x="27469" y="82211"/>
                  </a:lnTo>
                  <a:lnTo>
                    <a:pt x="54901" y="82380"/>
                  </a:lnTo>
                  <a:lnTo>
                    <a:pt x="54990" y="68706"/>
                  </a:lnTo>
                  <a:lnTo>
                    <a:pt x="27559" y="68452"/>
                  </a:lnTo>
                  <a:close/>
                </a:path>
                <a:path w="82550" h="887095">
                  <a:moveTo>
                    <a:pt x="41656" y="0"/>
                  </a:moveTo>
                  <a:lnTo>
                    <a:pt x="0" y="82041"/>
                  </a:lnTo>
                  <a:lnTo>
                    <a:pt x="27469" y="82211"/>
                  </a:lnTo>
                  <a:lnTo>
                    <a:pt x="27559" y="68452"/>
                  </a:lnTo>
                  <a:lnTo>
                    <a:pt x="75355" y="68452"/>
                  </a:lnTo>
                  <a:lnTo>
                    <a:pt x="41656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064029" y="2229464"/>
            <a:ext cx="9891395" cy="3453765"/>
            <a:chOff x="1064029" y="2229464"/>
            <a:chExt cx="9891395" cy="3453765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18499" y="4618050"/>
              <a:ext cx="1142504" cy="2151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50807" y="3803903"/>
              <a:ext cx="1207007" cy="74066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1690" y="4707871"/>
              <a:ext cx="852979" cy="72495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76311" y="5467807"/>
              <a:ext cx="530351" cy="2148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96737" y="4904041"/>
              <a:ext cx="982102" cy="36047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63302" y="5423001"/>
              <a:ext cx="549008" cy="2148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26310" y="2229464"/>
              <a:ext cx="707561" cy="73943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05315" y="3078225"/>
              <a:ext cx="1950085" cy="2148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15283" y="2313431"/>
              <a:ext cx="650112" cy="4663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05250" y="3775836"/>
              <a:ext cx="1270635" cy="21488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57600" y="2976371"/>
              <a:ext cx="672084" cy="72694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00193" y="5228793"/>
              <a:ext cx="1072222" cy="2151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29065" y="4456482"/>
              <a:ext cx="711699" cy="6749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74186" y="5232780"/>
              <a:ext cx="1546225" cy="21488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86780" y="4428550"/>
              <a:ext cx="1018709" cy="71666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80989" y="3760927"/>
              <a:ext cx="520446" cy="21518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01715" y="2970467"/>
              <a:ext cx="766372" cy="69760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4029" y="2988819"/>
              <a:ext cx="706581" cy="69290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783080" y="3298570"/>
              <a:ext cx="5889625" cy="766445"/>
            </a:xfrm>
            <a:custGeom>
              <a:avLst/>
              <a:gdLst/>
              <a:ahLst/>
              <a:cxnLst/>
              <a:rect l="l" t="t" r="r" b="b"/>
              <a:pathLst>
                <a:path w="5889625" h="766445">
                  <a:moveTo>
                    <a:pt x="1874266" y="41148"/>
                  </a:moveTo>
                  <a:lnTo>
                    <a:pt x="1791970" y="0"/>
                  </a:lnTo>
                  <a:lnTo>
                    <a:pt x="1791919" y="27419"/>
                  </a:lnTo>
                  <a:lnTo>
                    <a:pt x="0" y="25273"/>
                  </a:lnTo>
                  <a:lnTo>
                    <a:pt x="0" y="52705"/>
                  </a:lnTo>
                  <a:lnTo>
                    <a:pt x="1791881" y="54851"/>
                  </a:lnTo>
                  <a:lnTo>
                    <a:pt x="1791843" y="82296"/>
                  </a:lnTo>
                  <a:lnTo>
                    <a:pt x="1846783" y="54864"/>
                  </a:lnTo>
                  <a:lnTo>
                    <a:pt x="1874266" y="41148"/>
                  </a:lnTo>
                  <a:close/>
                </a:path>
                <a:path w="5889625" h="766445">
                  <a:moveTo>
                    <a:pt x="5889371" y="724789"/>
                  </a:moveTo>
                  <a:lnTo>
                    <a:pt x="5861939" y="711073"/>
                  </a:lnTo>
                  <a:lnTo>
                    <a:pt x="5807075" y="683641"/>
                  </a:lnTo>
                  <a:lnTo>
                    <a:pt x="5807075" y="711073"/>
                  </a:lnTo>
                  <a:lnTo>
                    <a:pt x="4700016" y="711073"/>
                  </a:lnTo>
                  <a:lnTo>
                    <a:pt x="4700016" y="683641"/>
                  </a:lnTo>
                  <a:lnTo>
                    <a:pt x="4617720" y="724789"/>
                  </a:lnTo>
                  <a:lnTo>
                    <a:pt x="4700016" y="765937"/>
                  </a:lnTo>
                  <a:lnTo>
                    <a:pt x="4700016" y="738505"/>
                  </a:lnTo>
                  <a:lnTo>
                    <a:pt x="5807075" y="738505"/>
                  </a:lnTo>
                  <a:lnTo>
                    <a:pt x="5807075" y="765937"/>
                  </a:lnTo>
                  <a:lnTo>
                    <a:pt x="5861939" y="738505"/>
                  </a:lnTo>
                  <a:lnTo>
                    <a:pt x="5889371" y="724789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5715" y="1572767"/>
            <a:ext cx="0" cy="4131310"/>
          </a:xfrm>
          <a:custGeom>
            <a:avLst/>
            <a:gdLst/>
            <a:ahLst/>
            <a:cxnLst/>
            <a:rect l="l" t="t" r="r" b="b"/>
            <a:pathLst>
              <a:path h="4131310">
                <a:moveTo>
                  <a:pt x="0" y="0"/>
                </a:moveTo>
                <a:lnTo>
                  <a:pt x="0" y="4130941"/>
                </a:lnTo>
              </a:path>
            </a:pathLst>
          </a:custGeom>
          <a:ln w="27432">
            <a:solidFill>
              <a:srgbClr val="EF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2645" y="545287"/>
            <a:ext cx="5596635" cy="548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669" y="1671523"/>
            <a:ext cx="3350513" cy="366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8669" y="2265883"/>
            <a:ext cx="3612769" cy="366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8669" y="2861182"/>
            <a:ext cx="3171952" cy="365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98669" y="3455873"/>
            <a:ext cx="2946527" cy="366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98669" y="4050233"/>
            <a:ext cx="2920492" cy="3660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98669" y="4645405"/>
            <a:ext cx="4454525" cy="36576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098669" y="5240121"/>
            <a:ext cx="4371975" cy="366395"/>
            <a:chOff x="5098669" y="5240121"/>
            <a:chExt cx="4371975" cy="366395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8669" y="5240121"/>
              <a:ext cx="1621154" cy="366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7772" y="5240121"/>
              <a:ext cx="2912364" cy="36606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67932" y="2848748"/>
            <a:ext cx="2275827" cy="11528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2A9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4007" y="6185915"/>
            <a:ext cx="452627" cy="4480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1740" y="3010179"/>
            <a:ext cx="3360547" cy="7321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0804" y="1828800"/>
            <a:ext cx="82550" cy="914400"/>
          </a:xfrm>
          <a:custGeom>
            <a:avLst/>
            <a:gdLst/>
            <a:ahLst/>
            <a:cxnLst/>
            <a:rect l="l" t="t" r="r" b="b"/>
            <a:pathLst>
              <a:path w="82550" h="914400">
                <a:moveTo>
                  <a:pt x="0" y="914400"/>
                </a:moveTo>
                <a:lnTo>
                  <a:pt x="82295" y="914400"/>
                </a:lnTo>
                <a:lnTo>
                  <a:pt x="82295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0804" y="2921507"/>
            <a:ext cx="82550" cy="914400"/>
          </a:xfrm>
          <a:custGeom>
            <a:avLst/>
            <a:gdLst/>
            <a:ahLst/>
            <a:cxnLst/>
            <a:rect l="l" t="t" r="r" b="b"/>
            <a:pathLst>
              <a:path w="82550" h="914400">
                <a:moveTo>
                  <a:pt x="0" y="914400"/>
                </a:moveTo>
                <a:lnTo>
                  <a:pt x="82295" y="914400"/>
                </a:lnTo>
                <a:lnTo>
                  <a:pt x="82295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0804" y="4014215"/>
            <a:ext cx="82550" cy="914400"/>
          </a:xfrm>
          <a:custGeom>
            <a:avLst/>
            <a:gdLst/>
            <a:ahLst/>
            <a:cxnLst/>
            <a:rect l="l" t="t" r="r" b="b"/>
            <a:pathLst>
              <a:path w="82550" h="914400">
                <a:moveTo>
                  <a:pt x="0" y="914399"/>
                </a:moveTo>
                <a:lnTo>
                  <a:pt x="82295" y="914399"/>
                </a:lnTo>
                <a:lnTo>
                  <a:pt x="82295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0804" y="5106923"/>
            <a:ext cx="82550" cy="914400"/>
          </a:xfrm>
          <a:custGeom>
            <a:avLst/>
            <a:gdLst/>
            <a:ahLst/>
            <a:cxnLst/>
            <a:rect l="l" t="t" r="r" b="b"/>
            <a:pathLst>
              <a:path w="82550" h="914400">
                <a:moveTo>
                  <a:pt x="0" y="914400"/>
                </a:moveTo>
                <a:lnTo>
                  <a:pt x="82295" y="914400"/>
                </a:lnTo>
                <a:lnTo>
                  <a:pt x="82295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EF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5126" y="2130247"/>
            <a:ext cx="7772146" cy="3066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0891" y="550494"/>
            <a:ext cx="2646425" cy="5489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5126" y="3223844"/>
            <a:ext cx="5884418" cy="30662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405126" y="4165346"/>
            <a:ext cx="8985250" cy="612775"/>
            <a:chOff x="2405126" y="4165346"/>
            <a:chExt cx="8985250" cy="6127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126" y="4165346"/>
              <a:ext cx="8984996" cy="3063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5126" y="4471365"/>
              <a:ext cx="1891538" cy="30662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405126" y="5258384"/>
            <a:ext cx="8939530" cy="613410"/>
            <a:chOff x="2405126" y="5258384"/>
            <a:chExt cx="8939530" cy="61341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126" y="5258384"/>
              <a:ext cx="8765032" cy="3066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5126" y="5565038"/>
              <a:ext cx="4017264" cy="306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2850" y="5565038"/>
              <a:ext cx="274320" cy="3066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8590" y="5565038"/>
              <a:ext cx="4845812" cy="306628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7290" y="2019939"/>
            <a:ext cx="532414" cy="61943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7982" y="3039162"/>
            <a:ext cx="693314" cy="67909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9962" y="4118124"/>
            <a:ext cx="638079" cy="70658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2619" y="5224578"/>
            <a:ext cx="692764" cy="6790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95</Words>
  <Application>Microsoft Office PowerPoint</Application>
  <PresentationFormat>Widescreen</PresentationFormat>
  <Paragraphs>52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Segoe UI</vt:lpstr>
      <vt:lpstr>Calibri</vt:lpstr>
      <vt:lpstr>Arial</vt:lpstr>
      <vt:lpstr>Times New Roman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Mohit Batra</dc:creator>
  <cp:lastModifiedBy>Aravind Dasa</cp:lastModifiedBy>
  <cp:revision>2</cp:revision>
  <dcterms:created xsi:type="dcterms:W3CDTF">2020-08-26T19:56:06Z</dcterms:created>
  <dcterms:modified xsi:type="dcterms:W3CDTF">2020-09-21T08:50:20Z</dcterms:modified>
</cp:coreProperties>
</file>